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8.xml"/>
  <Override ContentType="application/vnd.openxmlformats-officedocument.presentationml.slideMaster+xml" PartName="/ppt/slideMasters/slideMaster26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34.xml"/>
  <Override ContentType="application/vnd.openxmlformats-officedocument.presentationml.slideMaster+xml" PartName="/ppt/slideMasters/slideMaster30.xml"/>
  <Override ContentType="application/vnd.openxmlformats-officedocument.presentationml.slideMaster+xml" PartName="/ppt/slideMasters/slideMaster21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5.xml"/>
  <Override ContentType="application/vnd.openxmlformats-officedocument.presentationml.slideMaster+xml" PartName="/ppt/slideMasters/slideMaster19.xml"/>
  <Override ContentType="application/vnd.openxmlformats-officedocument.presentationml.slideMaster+xml" PartName="/ppt/slideMasters/slideMaster38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28.xml"/>
  <Override ContentType="application/vnd.openxmlformats-officedocument.presentationml.slideMaster+xml" PartName="/ppt/slideMasters/slideMaster16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20.xml"/>
  <Override ContentType="application/vnd.openxmlformats-officedocument.presentationml.slideMaster+xml" PartName="/ppt/slideMasters/slideMaster3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24.xml"/>
  <Override ContentType="application/vnd.openxmlformats-officedocument.presentationml.slideMaster+xml" PartName="/ppt/slideMasters/slideMaster37.xml"/>
  <Override ContentType="application/vnd.openxmlformats-officedocument.presentationml.slideMaster+xml" PartName="/ppt/slideMasters/slideMaster2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41.xml"/>
  <Override ContentType="application/vnd.openxmlformats-officedocument.presentationml.slideMaster+xml" PartName="/ppt/slideMasters/slideMaster23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32.xml"/>
  <Override ContentType="application/vnd.openxmlformats-officedocument.presentationml.slideMaster+xml" PartName="/ppt/slideMasters/slideMaster31.xml"/>
  <Override ContentType="application/vnd.openxmlformats-officedocument.presentationml.slideMaster+xml" PartName="/ppt/slideMasters/slideMaster36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7.xml"/>
  <Override ContentType="application/vnd.openxmlformats-officedocument.presentationml.slideMaster+xml" PartName="/ppt/slideMasters/slideMaster27.xml"/>
  <Override ContentType="application/vnd.openxmlformats-officedocument.presentationml.slideMaster+xml" PartName="/ppt/slideMasters/slideMaster22.xml"/>
  <Override ContentType="application/vnd.openxmlformats-officedocument.presentationml.slideMaster+xml" PartName="/ppt/slideMasters/slideMaster39.xml"/>
  <Override ContentType="application/vnd.openxmlformats-officedocument.presentationml.slideMaster+xml" PartName="/ppt/slideMasters/slideMaster40.xml"/>
  <Override ContentType="application/vnd.openxmlformats-officedocument.presentationml.slideMaster+xml" PartName="/ppt/slideMasters/slideMaster35.xml"/>
  <Override ContentType="application/vnd.openxmlformats-officedocument.presentationml.slideMaster+xml" PartName="/ppt/slideMasters/slideMaster6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ms-office.chartcolorstyle+xml" PartName="/ppt/charts/colors8.xml"/>
  <Override ContentType="application/vnd.ms-office.chartcolorstyle+xml" PartName="/ppt/charts/colors11.xml"/>
  <Override ContentType="application/vnd.ms-office.chartcolorstyle+xml" PartName="/ppt/charts/colors7.xml"/>
  <Override ContentType="application/vnd.ms-office.chartcolorstyle+xml" PartName="/ppt/charts/colors10.xml"/>
  <Override ContentType="application/vnd.ms-office.chartcolorstyle+xml" PartName="/ppt/charts/colors9.xml"/>
  <Override ContentType="application/vnd.ms-office.chartcolorstyle+xml" PartName="/ppt/charts/colors12.xml"/>
  <Override ContentType="application/vnd.openxmlformats-officedocument.theme+xml" PartName="/ppt/theme/theme1.xml"/>
  <Override ContentType="application/vnd.openxmlformats-officedocument.theme+xml" PartName="/ppt/theme/theme38.xml"/>
  <Override ContentType="application/vnd.openxmlformats-officedocument.theme+xml" PartName="/ppt/theme/theme6.xml"/>
  <Override ContentType="application/vnd.openxmlformats-officedocument.theme+xml" PartName="/ppt/theme/theme20.xml"/>
  <Override ContentType="application/vnd.openxmlformats-officedocument.theme+xml" PartName="/ppt/theme/theme33.xml"/>
  <Override ContentType="application/vnd.openxmlformats-officedocument.theme+xml" PartName="/ppt/theme/theme17.xml"/>
  <Override ContentType="application/vnd.openxmlformats-officedocument.theme+xml" PartName="/ppt/theme/theme11.xml"/>
  <Override ContentType="application/vnd.openxmlformats-officedocument.theme+xml" PartName="/ppt/theme/theme24.xml"/>
  <Override ContentType="application/vnd.openxmlformats-officedocument.theme+xml" PartName="/ppt/theme/theme5.xml"/>
  <Override ContentType="application/vnd.openxmlformats-officedocument.theme+xml" PartName="/ppt/theme/theme41.xml"/>
  <Override ContentType="application/vnd.openxmlformats-officedocument.theme+xml" PartName="/ppt/theme/theme26.xml"/>
  <Override ContentType="application/vnd.openxmlformats-officedocument.theme+xml" PartName="/ppt/theme/theme7.xml"/>
  <Override ContentType="application/vnd.openxmlformats-officedocument.theme+xml" PartName="/ppt/theme/theme39.xml"/>
  <Override ContentType="application/vnd.openxmlformats-officedocument.theme+xml" PartName="/ppt/theme/theme32.xml"/>
  <Override ContentType="application/vnd.openxmlformats-officedocument.theme+xml" PartName="/ppt/theme/theme4.xml"/>
  <Override ContentType="application/vnd.openxmlformats-officedocument.theme+xml" PartName="/ppt/theme/theme36.xml"/>
  <Override ContentType="application/vnd.openxmlformats-officedocument.theme+xml" PartName="/ppt/theme/theme18.xml"/>
  <Override ContentType="application/vnd.openxmlformats-officedocument.theme+xml" PartName="/ppt/theme/theme23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27.xml"/>
  <Override ContentType="application/vnd.openxmlformats-officedocument.theme+xml" PartName="/ppt/theme/theme40.xml"/>
  <Override ContentType="application/vnd.openxmlformats-officedocument.theme+xml" PartName="/ppt/theme/theme14.xml"/>
  <Override ContentType="application/vnd.openxmlformats-officedocument.theme+xml" PartName="/ppt/theme/theme19.xml"/>
  <Override ContentType="application/vnd.openxmlformats-officedocument.theme+xml" PartName="/ppt/theme/theme22.xml"/>
  <Override ContentType="application/vnd.openxmlformats-officedocument.theme+xml" PartName="/ppt/theme/theme3.xml"/>
  <Override ContentType="application/vnd.openxmlformats-officedocument.theme+xml" PartName="/ppt/theme/theme31.xml"/>
  <Override ContentType="application/vnd.openxmlformats-officedocument.theme+xml" PartName="/ppt/theme/theme30.xml"/>
  <Override ContentType="application/vnd.openxmlformats-officedocument.theme+xml" PartName="/ppt/theme/theme35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28.xml"/>
  <Override ContentType="application/vnd.openxmlformats-officedocument.theme+xml" PartName="/ppt/theme/theme21.xml"/>
  <Override ContentType="application/vnd.openxmlformats-officedocument.theme+xml" PartName="/ppt/theme/theme37.xml"/>
  <Override ContentType="application/vnd.openxmlformats-officedocument.theme+xml" PartName="/ppt/theme/theme34.xml"/>
  <Override ContentType="application/vnd.openxmlformats-officedocument.theme+xml" PartName="/ppt/theme/theme2.xml"/>
  <Override ContentType="application/vnd.openxmlformats-officedocument.theme+xml" PartName="/ppt/theme/theme29.xml"/>
  <Override ContentType="application/vnd.openxmlformats-officedocument.theme+xml" PartName="/ppt/theme/theme42.xml"/>
  <Override ContentType="application/vnd.openxmlformats-officedocument.theme+xml" PartName="/ppt/theme/theme16.xml"/>
  <Override ContentType="application/vnd.openxmlformats-officedocument.theme+xml" PartName="/ppt/theme/theme25.xml"/>
  <Override ContentType="application/vnd.openxmlformats-officedocument.theme+xml" PartName="/ppt/theme/theme12.xml"/>
  <Override ContentType="application/vnd.openxmlformats-officedocument.drawingml.chart+xml" PartName="/ppt/charts/chart3.xml"/>
  <Override ContentType="application/vnd.openxmlformats-officedocument.drawingml.chart+xml" PartName="/ppt/charts/chart8.xml"/>
  <Override ContentType="application/vnd.openxmlformats-officedocument.drawingml.chart+xml" PartName="/ppt/charts/chart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1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drawingml.chart+xml" PartName="/ppt/charts/chart12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9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0.xml"/>
  <Override ContentType="application/vnd.ms-office.chartstyle+xml" PartName="/ppt/charts/style5.xml"/>
  <Override ContentType="application/vnd.ms-office.chartstyle+xml" PartName="/ppt/charts/style7.xml"/>
  <Override ContentType="application/vnd.ms-office.chartstyle+xml" PartName="/ppt/charts/style8.xml"/>
  <Override ContentType="application/vnd.ms-office.chartstyle+xml" PartName="/ppt/charts/style1.xml"/>
  <Override ContentType="application/vnd.ms-office.chartstyle+xml" PartName="/ppt/charts/style6.xml"/>
  <Override ContentType="application/vnd.ms-office.chartstyle+xml" PartName="/ppt/charts/style12.xml"/>
  <Override ContentType="application/vnd.ms-office.chartstyle+xml" PartName="/ppt/charts/style1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0" r:id="rId6"/>
    <p:sldMasterId id="2147483652" r:id="rId7"/>
    <p:sldMasterId id="2147483654" r:id="rId8"/>
    <p:sldMasterId id="2147483656" r:id="rId9"/>
    <p:sldMasterId id="2147483658" r:id="rId10"/>
    <p:sldMasterId id="2147483660" r:id="rId11"/>
    <p:sldMasterId id="2147483662" r:id="rId12"/>
    <p:sldMasterId id="2147483664" r:id="rId13"/>
    <p:sldMasterId id="2147483666" r:id="rId14"/>
    <p:sldMasterId id="2147483668" r:id="rId15"/>
    <p:sldMasterId id="2147483670" r:id="rId16"/>
    <p:sldMasterId id="2147483672" r:id="rId17"/>
    <p:sldMasterId id="2147483674" r:id="rId18"/>
    <p:sldMasterId id="2147483676" r:id="rId19"/>
    <p:sldMasterId id="2147483678" r:id="rId20"/>
    <p:sldMasterId id="2147483679" r:id="rId21"/>
    <p:sldMasterId id="2147483682" r:id="rId22"/>
    <p:sldMasterId id="2147483683" r:id="rId23"/>
    <p:sldMasterId id="2147483685" r:id="rId24"/>
    <p:sldMasterId id="2147483687" r:id="rId25"/>
    <p:sldMasterId id="2147483689" r:id="rId26"/>
    <p:sldMasterId id="2147483691" r:id="rId27"/>
    <p:sldMasterId id="2147483693" r:id="rId28"/>
    <p:sldMasterId id="2147483695" r:id="rId29"/>
    <p:sldMasterId id="2147483697" r:id="rId30"/>
    <p:sldMasterId id="2147483699" r:id="rId31"/>
    <p:sldMasterId id="2147483701" r:id="rId32"/>
    <p:sldMasterId id="2147483703" r:id="rId33"/>
    <p:sldMasterId id="2147483705" r:id="rId34"/>
    <p:sldMasterId id="2147483707" r:id="rId35"/>
    <p:sldMasterId id="2147483709" r:id="rId36"/>
    <p:sldMasterId id="2147483711" r:id="rId37"/>
    <p:sldMasterId id="2147483713" r:id="rId38"/>
    <p:sldMasterId id="2147483715" r:id="rId39"/>
    <p:sldMasterId id="2147483717" r:id="rId40"/>
    <p:sldMasterId id="2147483719" r:id="rId41"/>
    <p:sldMasterId id="2147483721" r:id="rId42"/>
    <p:sldMasterId id="2147483723" r:id="rId43"/>
    <p:sldMasterId id="2147483725" r:id="rId44"/>
    <p:sldMasterId id="2147483727" r:id="rId45"/>
  </p:sldMasterIdLst>
  <p:notesMasterIdLst>
    <p:notesMasterId r:id="rId46"/>
  </p:notesMasterIdLst>
  <p:sldIdLst>
    <p:sldId id="256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66" r:id="rId57"/>
    <p:sldId id="267" r:id="rId58"/>
    <p:sldId id="268" r:id="rId59"/>
    <p:sldId id="269" r:id="rId60"/>
    <p:sldId id="270" r:id="rId61"/>
    <p:sldId id="271" r:id="rId62"/>
    <p:sldId id="272" r:id="rId63"/>
    <p:sldId id="273" r:id="rId64"/>
    <p:sldId id="274" r:id="rId65"/>
    <p:sldId id="275" r:id="rId66"/>
    <p:sldId id="276" r:id="rId67"/>
    <p:sldId id="277" r:id="rId68"/>
    <p:sldId id="278" r:id="rId69"/>
    <p:sldId id="279" r:id="rId70"/>
    <p:sldId id="280" r:id="rId71"/>
    <p:sldId id="281" r:id="rId72"/>
    <p:sldId id="282" r:id="rId73"/>
    <p:sldId id="283" r:id="rId74"/>
    <p:sldId id="284" r:id="rId75"/>
    <p:sldId id="285" r:id="rId76"/>
    <p:sldId id="286" r:id="rId77"/>
    <p:sldId id="287" r:id="rId78"/>
    <p:sldId id="288" r:id="rId79"/>
    <p:sldId id="289" r:id="rId80"/>
    <p:sldId id="290" r:id="rId81"/>
    <p:sldId id="291" r:id="rId82"/>
    <p:sldId id="292" r:id="rId83"/>
    <p:sldId id="293" r:id="rId84"/>
    <p:sldId id="294" r:id="rId85"/>
    <p:sldId id="295" r:id="rId86"/>
    <p:sldId id="296" r:id="rId87"/>
    <p:sldId id="297" r:id="rId88"/>
    <p:sldId id="298" r:id="rId89"/>
    <p:sldId id="299" r:id="rId90"/>
    <p:sldId id="300" r:id="rId91"/>
    <p:sldId id="301" r:id="rId92"/>
    <p:sldId id="302" r:id="rId93"/>
    <p:sldId id="303" r:id="rId94"/>
    <p:sldId id="304" r:id="rId95"/>
    <p:sldId id="305" r:id="rId96"/>
    <p:sldId id="306" r:id="rId97"/>
    <p:sldId id="307" r:id="rId98"/>
  </p:sldIdLst>
  <p:sldSz cy="5143500" cx="9144000"/>
  <p:notesSz cx="6858000" cy="9144000"/>
  <p:embeddedFontLst>
    <p:embeddedFont>
      <p:font typeface="Figtree"/>
      <p:regular r:id="rId99"/>
      <p:bold r:id="rId100"/>
      <p:italic r:id="rId101"/>
      <p:boldItalic r:id="rId102"/>
    </p:embeddedFont>
    <p:embeddedFont>
      <p:font typeface="Catamaran"/>
      <p:regular r:id="rId103"/>
      <p:bold r:id="rId104"/>
    </p:embeddedFont>
    <p:embeddedFont>
      <p:font typeface="Corbel"/>
      <p:regular r:id="rId105"/>
      <p:bold r:id="rId106"/>
      <p:italic r:id="rId107"/>
      <p:boldItalic r:id="rId108"/>
    </p:embeddedFont>
    <p:embeddedFont>
      <p:font typeface="REM"/>
      <p:regular r:id="rId109"/>
      <p:bold r:id="rId110"/>
      <p:italic r:id="rId111"/>
      <p:boldItalic r:id="rId11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13" roundtripDataSignature="AMtx7miA6FBbE0b4FkmBY5zt/XIwJXA9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AFB4C88-0450-4C44-8953-3CE0C8AF3D32}">
  <a:tblStyle styleId="{5AFB4C88-0450-4C44-8953-3CE0C8AF3D3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Master" Target="slideMasters/slideMaster36.xml"/><Relationship Id="rId42" Type="http://schemas.openxmlformats.org/officeDocument/2006/relationships/slideMaster" Target="slideMasters/slideMaster38.xml"/><Relationship Id="rId41" Type="http://schemas.openxmlformats.org/officeDocument/2006/relationships/slideMaster" Target="slideMasters/slideMaster37.xml"/><Relationship Id="rId44" Type="http://schemas.openxmlformats.org/officeDocument/2006/relationships/slideMaster" Target="slideMasters/slideMaster40.xml"/><Relationship Id="rId43" Type="http://schemas.openxmlformats.org/officeDocument/2006/relationships/slideMaster" Target="slideMasters/slideMaster39.xml"/><Relationship Id="rId46" Type="http://schemas.openxmlformats.org/officeDocument/2006/relationships/notesMaster" Target="notesMasters/notesMaster1.xml"/><Relationship Id="rId45" Type="http://schemas.openxmlformats.org/officeDocument/2006/relationships/slideMaster" Target="slideMasters/slideMaster41.xml"/><Relationship Id="rId107" Type="http://schemas.openxmlformats.org/officeDocument/2006/relationships/font" Target="fonts/Corbel-italic.fntdata"/><Relationship Id="rId106" Type="http://schemas.openxmlformats.org/officeDocument/2006/relationships/font" Target="fonts/Corbel-bold.fntdata"/><Relationship Id="rId105" Type="http://schemas.openxmlformats.org/officeDocument/2006/relationships/font" Target="fonts/Corbel-regular.fntdata"/><Relationship Id="rId104" Type="http://schemas.openxmlformats.org/officeDocument/2006/relationships/font" Target="fonts/Catamaran-bold.fntdata"/><Relationship Id="rId109" Type="http://schemas.openxmlformats.org/officeDocument/2006/relationships/font" Target="fonts/REM-regular.fntdata"/><Relationship Id="rId108" Type="http://schemas.openxmlformats.org/officeDocument/2006/relationships/font" Target="fonts/Corbel-boldItalic.fntdata"/><Relationship Id="rId48" Type="http://schemas.openxmlformats.org/officeDocument/2006/relationships/slide" Target="slides/slide2.xml"/><Relationship Id="rId47" Type="http://schemas.openxmlformats.org/officeDocument/2006/relationships/slide" Target="slides/slide1.xml"/><Relationship Id="rId49" Type="http://schemas.openxmlformats.org/officeDocument/2006/relationships/slide" Target="slides/slide3.xml"/><Relationship Id="rId103" Type="http://schemas.openxmlformats.org/officeDocument/2006/relationships/font" Target="fonts/Catamaran-regular.fntdata"/><Relationship Id="rId102" Type="http://schemas.openxmlformats.org/officeDocument/2006/relationships/font" Target="fonts/Figtree-boldItalic.fntdata"/><Relationship Id="rId101" Type="http://schemas.openxmlformats.org/officeDocument/2006/relationships/font" Target="fonts/Figtree-italic.fntdata"/><Relationship Id="rId100" Type="http://schemas.openxmlformats.org/officeDocument/2006/relationships/font" Target="fonts/Figtree-bold.fntdata"/><Relationship Id="rId31" Type="http://schemas.openxmlformats.org/officeDocument/2006/relationships/slideMaster" Target="slideMasters/slideMaster27.xml"/><Relationship Id="rId30" Type="http://schemas.openxmlformats.org/officeDocument/2006/relationships/slideMaster" Target="slideMasters/slideMaster26.xml"/><Relationship Id="rId33" Type="http://schemas.openxmlformats.org/officeDocument/2006/relationships/slideMaster" Target="slideMasters/slideMaster29.xml"/><Relationship Id="rId32" Type="http://schemas.openxmlformats.org/officeDocument/2006/relationships/slideMaster" Target="slideMasters/slideMaster28.xml"/><Relationship Id="rId35" Type="http://schemas.openxmlformats.org/officeDocument/2006/relationships/slideMaster" Target="slideMasters/slideMaster31.xml"/><Relationship Id="rId34" Type="http://schemas.openxmlformats.org/officeDocument/2006/relationships/slideMaster" Target="slideMasters/slideMaster30.xml"/><Relationship Id="rId37" Type="http://schemas.openxmlformats.org/officeDocument/2006/relationships/slideMaster" Target="slideMasters/slideMaster33.xml"/><Relationship Id="rId36" Type="http://schemas.openxmlformats.org/officeDocument/2006/relationships/slideMaster" Target="slideMasters/slideMaster32.xml"/><Relationship Id="rId39" Type="http://schemas.openxmlformats.org/officeDocument/2006/relationships/slideMaster" Target="slideMasters/slideMaster35.xml"/><Relationship Id="rId38" Type="http://schemas.openxmlformats.org/officeDocument/2006/relationships/slideMaster" Target="slideMasters/slideMaster34.xml"/><Relationship Id="rId20" Type="http://schemas.openxmlformats.org/officeDocument/2006/relationships/slideMaster" Target="slideMasters/slideMaster16.xml"/><Relationship Id="rId22" Type="http://schemas.openxmlformats.org/officeDocument/2006/relationships/slideMaster" Target="slideMasters/slideMaster18.xml"/><Relationship Id="rId21" Type="http://schemas.openxmlformats.org/officeDocument/2006/relationships/slideMaster" Target="slideMasters/slideMaster17.xml"/><Relationship Id="rId24" Type="http://schemas.openxmlformats.org/officeDocument/2006/relationships/slideMaster" Target="slideMasters/slideMaster20.xml"/><Relationship Id="rId23" Type="http://schemas.openxmlformats.org/officeDocument/2006/relationships/slideMaster" Target="slideMasters/slideMaster19.xml"/><Relationship Id="rId26" Type="http://schemas.openxmlformats.org/officeDocument/2006/relationships/slideMaster" Target="slideMasters/slideMaster22.xml"/><Relationship Id="rId25" Type="http://schemas.openxmlformats.org/officeDocument/2006/relationships/slideMaster" Target="slideMasters/slideMaster21.xml"/><Relationship Id="rId28" Type="http://schemas.openxmlformats.org/officeDocument/2006/relationships/slideMaster" Target="slideMasters/slideMaster24.xml"/><Relationship Id="rId27" Type="http://schemas.openxmlformats.org/officeDocument/2006/relationships/slideMaster" Target="slideMasters/slideMaster23.xml"/><Relationship Id="rId29" Type="http://schemas.openxmlformats.org/officeDocument/2006/relationships/slideMaster" Target="slideMasters/slideMaster25.xml"/><Relationship Id="rId95" Type="http://schemas.openxmlformats.org/officeDocument/2006/relationships/slide" Target="slides/slide49.xml"/><Relationship Id="rId94" Type="http://schemas.openxmlformats.org/officeDocument/2006/relationships/slide" Target="slides/slide48.xml"/><Relationship Id="rId97" Type="http://schemas.openxmlformats.org/officeDocument/2006/relationships/slide" Target="slides/slide51.xml"/><Relationship Id="rId96" Type="http://schemas.openxmlformats.org/officeDocument/2006/relationships/slide" Target="slides/slide50.xml"/><Relationship Id="rId11" Type="http://schemas.openxmlformats.org/officeDocument/2006/relationships/slideMaster" Target="slideMasters/slideMaster7.xml"/><Relationship Id="rId99" Type="http://schemas.openxmlformats.org/officeDocument/2006/relationships/font" Target="fonts/Figtree-regular.fntdata"/><Relationship Id="rId10" Type="http://schemas.openxmlformats.org/officeDocument/2006/relationships/slideMaster" Target="slideMasters/slideMaster6.xml"/><Relationship Id="rId98" Type="http://schemas.openxmlformats.org/officeDocument/2006/relationships/slide" Target="slides/slide52.xml"/><Relationship Id="rId13" Type="http://schemas.openxmlformats.org/officeDocument/2006/relationships/slideMaster" Target="slideMasters/slideMaster9.xml"/><Relationship Id="rId12" Type="http://schemas.openxmlformats.org/officeDocument/2006/relationships/slideMaster" Target="slideMasters/slideMaster8.xml"/><Relationship Id="rId91" Type="http://schemas.openxmlformats.org/officeDocument/2006/relationships/slide" Target="slides/slide45.xml"/><Relationship Id="rId90" Type="http://schemas.openxmlformats.org/officeDocument/2006/relationships/slide" Target="slides/slide44.xml"/><Relationship Id="rId93" Type="http://schemas.openxmlformats.org/officeDocument/2006/relationships/slide" Target="slides/slide47.xml"/><Relationship Id="rId92" Type="http://schemas.openxmlformats.org/officeDocument/2006/relationships/slide" Target="slides/slide46.xml"/><Relationship Id="rId15" Type="http://schemas.openxmlformats.org/officeDocument/2006/relationships/slideMaster" Target="slideMasters/slideMaster11.xml"/><Relationship Id="rId110" Type="http://schemas.openxmlformats.org/officeDocument/2006/relationships/font" Target="fonts/REM-bold.fntdata"/><Relationship Id="rId14" Type="http://schemas.openxmlformats.org/officeDocument/2006/relationships/slideMaster" Target="slideMasters/slideMaster10.xml"/><Relationship Id="rId17" Type="http://schemas.openxmlformats.org/officeDocument/2006/relationships/slideMaster" Target="slideMasters/slideMaster13.xml"/><Relationship Id="rId16" Type="http://schemas.openxmlformats.org/officeDocument/2006/relationships/slideMaster" Target="slideMasters/slideMaster12.xml"/><Relationship Id="rId19" Type="http://schemas.openxmlformats.org/officeDocument/2006/relationships/slideMaster" Target="slideMasters/slideMaster15.xml"/><Relationship Id="rId18" Type="http://schemas.openxmlformats.org/officeDocument/2006/relationships/slideMaster" Target="slideMasters/slideMaster14.xml"/><Relationship Id="rId113" Type="http://customschemas.google.com/relationships/presentationmetadata" Target="metadata"/><Relationship Id="rId112" Type="http://schemas.openxmlformats.org/officeDocument/2006/relationships/font" Target="fonts/REM-boldItalic.fntdata"/><Relationship Id="rId111" Type="http://schemas.openxmlformats.org/officeDocument/2006/relationships/font" Target="fonts/REM-italic.fntdata"/><Relationship Id="rId84" Type="http://schemas.openxmlformats.org/officeDocument/2006/relationships/slide" Target="slides/slide38.xml"/><Relationship Id="rId83" Type="http://schemas.openxmlformats.org/officeDocument/2006/relationships/slide" Target="slides/slide37.xml"/><Relationship Id="rId86" Type="http://schemas.openxmlformats.org/officeDocument/2006/relationships/slide" Target="slides/slide40.xml"/><Relationship Id="rId85" Type="http://schemas.openxmlformats.org/officeDocument/2006/relationships/slide" Target="slides/slide39.xml"/><Relationship Id="rId88" Type="http://schemas.openxmlformats.org/officeDocument/2006/relationships/slide" Target="slides/slide42.xml"/><Relationship Id="rId87" Type="http://schemas.openxmlformats.org/officeDocument/2006/relationships/slide" Target="slides/slide41.xml"/><Relationship Id="rId89" Type="http://schemas.openxmlformats.org/officeDocument/2006/relationships/slide" Target="slides/slide43.xml"/><Relationship Id="rId80" Type="http://schemas.openxmlformats.org/officeDocument/2006/relationships/slide" Target="slides/slide34.xml"/><Relationship Id="rId82" Type="http://schemas.openxmlformats.org/officeDocument/2006/relationships/slide" Target="slides/slide36.xml"/><Relationship Id="rId81" Type="http://schemas.openxmlformats.org/officeDocument/2006/relationships/slide" Target="slides/slide35.xml"/><Relationship Id="rId1" Type="http://schemas.openxmlformats.org/officeDocument/2006/relationships/theme" Target="theme/theme2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27.xml"/><Relationship Id="rId72" Type="http://schemas.openxmlformats.org/officeDocument/2006/relationships/slide" Target="slides/slide26.xml"/><Relationship Id="rId75" Type="http://schemas.openxmlformats.org/officeDocument/2006/relationships/slide" Target="slides/slide29.xml"/><Relationship Id="rId74" Type="http://schemas.openxmlformats.org/officeDocument/2006/relationships/slide" Target="slides/slide28.xml"/><Relationship Id="rId77" Type="http://schemas.openxmlformats.org/officeDocument/2006/relationships/slide" Target="slides/slide31.xml"/><Relationship Id="rId76" Type="http://schemas.openxmlformats.org/officeDocument/2006/relationships/slide" Target="slides/slide30.xml"/><Relationship Id="rId79" Type="http://schemas.openxmlformats.org/officeDocument/2006/relationships/slide" Target="slides/slide33.xml"/><Relationship Id="rId78" Type="http://schemas.openxmlformats.org/officeDocument/2006/relationships/slide" Target="slides/slide32.xml"/><Relationship Id="rId71" Type="http://schemas.openxmlformats.org/officeDocument/2006/relationships/slide" Target="slides/slide25.xml"/><Relationship Id="rId70" Type="http://schemas.openxmlformats.org/officeDocument/2006/relationships/slide" Target="slides/slide24.xml"/><Relationship Id="rId62" Type="http://schemas.openxmlformats.org/officeDocument/2006/relationships/slide" Target="slides/slide16.xml"/><Relationship Id="rId61" Type="http://schemas.openxmlformats.org/officeDocument/2006/relationships/slide" Target="slides/slide15.xml"/><Relationship Id="rId64" Type="http://schemas.openxmlformats.org/officeDocument/2006/relationships/slide" Target="slides/slide18.xml"/><Relationship Id="rId63" Type="http://schemas.openxmlformats.org/officeDocument/2006/relationships/slide" Target="slides/slide17.xml"/><Relationship Id="rId66" Type="http://schemas.openxmlformats.org/officeDocument/2006/relationships/slide" Target="slides/slide20.xml"/><Relationship Id="rId65" Type="http://schemas.openxmlformats.org/officeDocument/2006/relationships/slide" Target="slides/slide19.xml"/><Relationship Id="rId68" Type="http://schemas.openxmlformats.org/officeDocument/2006/relationships/slide" Target="slides/slide22.xml"/><Relationship Id="rId67" Type="http://schemas.openxmlformats.org/officeDocument/2006/relationships/slide" Target="slides/slide21.xml"/><Relationship Id="rId60" Type="http://schemas.openxmlformats.org/officeDocument/2006/relationships/slide" Target="slides/slide14.xml"/><Relationship Id="rId69" Type="http://schemas.openxmlformats.org/officeDocument/2006/relationships/slide" Target="slides/slide23.xml"/><Relationship Id="rId51" Type="http://schemas.openxmlformats.org/officeDocument/2006/relationships/slide" Target="slides/slide5.xml"/><Relationship Id="rId50" Type="http://schemas.openxmlformats.org/officeDocument/2006/relationships/slide" Target="slides/slide4.xml"/><Relationship Id="rId53" Type="http://schemas.openxmlformats.org/officeDocument/2006/relationships/slide" Target="slides/slide7.xml"/><Relationship Id="rId52" Type="http://schemas.openxmlformats.org/officeDocument/2006/relationships/slide" Target="slides/slide6.xml"/><Relationship Id="rId55" Type="http://schemas.openxmlformats.org/officeDocument/2006/relationships/slide" Target="slides/slide9.xml"/><Relationship Id="rId54" Type="http://schemas.openxmlformats.org/officeDocument/2006/relationships/slide" Target="slides/slide8.xml"/><Relationship Id="rId57" Type="http://schemas.openxmlformats.org/officeDocument/2006/relationships/slide" Target="slides/slide11.xml"/><Relationship Id="rId56" Type="http://schemas.openxmlformats.org/officeDocument/2006/relationships/slide" Target="slides/slide10.xml"/><Relationship Id="rId59" Type="http://schemas.openxmlformats.org/officeDocument/2006/relationships/slide" Target="slides/slide13.xml"/><Relationship Id="rId5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Se&#353;it1" TargetMode="External"/></Relationships>
</file>

<file path=ppt/charts/_rels/chart10.xml.rels><?xml version="1.0" encoding="UTF-8" standalone="yes"?>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oleObject" Target="Se&#353;it1" TargetMode="External"/></Relationships>
</file>

<file path=ppt/charts/_rels/chart11.xml.rels><?xml version="1.0" encoding="UTF-8" standalone="yes"?><Relationships xmlns="http://schemas.openxmlformats.org/package/2006/relationships"><Relationship Id="rId1" Type="http://schemas.microsoft.com/office/2011/relationships/chartStyle" Target="style11.xml"/><Relationship Id="rId2" Type="http://schemas.microsoft.com/office/2011/relationships/chartColorStyle" Target="colors11.xml"/><Relationship Id="rId3" Type="http://schemas.openxmlformats.org/officeDocument/2006/relationships/oleObject" Target="Se&#353;it1" TargetMode="External"/></Relationships>
</file>

<file path=ppt/charts/_rels/chart12.xml.rels><?xml version="1.0" encoding="UTF-8" standalone="yes"?><Relationships xmlns="http://schemas.openxmlformats.org/package/2006/relationships"><Relationship Id="rId1" Type="http://schemas.microsoft.com/office/2011/relationships/chartStyle" Target="style12.xml"/><Relationship Id="rId2" Type="http://schemas.microsoft.com/office/2011/relationships/chartColorStyle" Target="colors12.xml"/><Relationship Id="rId3" Type="http://schemas.openxmlformats.org/officeDocument/2006/relationships/oleObject" Target="Se&#353;it1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Se&#353;it1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Se&#353;it1" TargetMode="External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Se&#353;it1" TargetMode="External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Se&#353;it1" TargetMode="External"/></Relationships>
</file>

<file path=ppt/charts/_rels/chart6.xml.rels><?xml version="1.0" encoding="UTF-8" standalone="yes"?>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Se&#353;it1" TargetMode="External"/></Relationships>
</file>

<file path=ppt/charts/_rels/chart7.xml.rels><?xml version="1.0" encoding="UTF-8" standalone="yes"?>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Se&#353;it1" TargetMode="External"/></Relationships>
</file>

<file path=ppt/charts/_rels/chart8.xml.rels><?xml version="1.0" encoding="UTF-8" standalone="yes"?>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Se&#353;it1" TargetMode="External"/></Relationships>
</file>

<file path=ppt/charts/_rels/chart9.xml.rels><?xml version="1.0" encoding="UTF-8" standalone="yes"?>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A-1946-8D8A-F540885CAC4C}"/>
              </c:ext>
            </c:extLst>
          </c:dPt>
          <c:dPt>
            <c:idx val="1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A-1946-8D8A-F540885CAC4C}"/>
              </c:ext>
            </c:extLst>
          </c:dPt>
          <c:dPt>
            <c:idx val="2"/>
            <c:bubble3D val="0"/>
            <c:spPr>
              <a:solidFill>
                <a:schemeClr val="accent2">
                  <a:shade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A-1946-8D8A-F540885CAC4C}"/>
              </c:ext>
            </c:extLst>
          </c:dPt>
          <c:dPt>
            <c:idx val="3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3A-1946-8D8A-F540885CAC4C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3A-1946-8D8A-F540885CAC4C}"/>
              </c:ext>
            </c:extLst>
          </c:dPt>
          <c:dPt>
            <c:idx val="5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63A-1946-8D8A-F540885CAC4C}"/>
              </c:ext>
            </c:extLst>
          </c:dPt>
          <c:dPt>
            <c:idx val="6"/>
            <c:bubble3D val="0"/>
            <c:spPr>
              <a:solidFill>
                <a:schemeClr val="accent2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3A-1946-8D8A-F540885CAC4C}"/>
              </c:ext>
            </c:extLst>
          </c:dPt>
          <c:dPt>
            <c:idx val="7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3A-1946-8D8A-F540885CAC4C}"/>
              </c:ext>
            </c:extLst>
          </c:dPt>
          <c:dPt>
            <c:idx val="8"/>
            <c:bubble3D val="0"/>
            <c:spPr>
              <a:solidFill>
                <a:schemeClr val="accent2">
                  <a:tint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63A-1946-8D8A-F540885CAC4C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List1!$A$68:$A$76</c:f>
              <c:strCache>
                <c:ptCount val="9"/>
                <c:pt idx="0">
                  <c:v>JV Asie</c:v>
                </c:pt>
                <c:pt idx="1">
                  <c:v>J Asie</c:v>
                </c:pt>
                <c:pt idx="2">
                  <c:v>V Asie</c:v>
                </c:pt>
                <c:pt idx="3">
                  <c:v>Z Asie</c:v>
                </c:pt>
                <c:pt idx="4">
                  <c:v>Střední Asie</c:v>
                </c:pt>
                <c:pt idx="5">
                  <c:v>Subsaharská Afrika</c:v>
                </c:pt>
                <c:pt idx="6">
                  <c:v>S Afrika</c:v>
                </c:pt>
                <c:pt idx="7">
                  <c:v>Latinská Amerika</c:v>
                </c:pt>
                <c:pt idx="8">
                  <c:v>Více jak 1 region</c:v>
                </c:pt>
              </c:strCache>
            </c:strRef>
          </c:cat>
          <c:val>
            <c:numRef>
              <c:f>List1!$B$68:$B$76</c:f>
              <c:numCache>
                <c:formatCode>General</c:formatCode>
                <c:ptCount val="9"/>
                <c:pt idx="0">
                  <c:v>123</c:v>
                </c:pt>
                <c:pt idx="1">
                  <c:v>47</c:v>
                </c:pt>
                <c:pt idx="2">
                  <c:v>20</c:v>
                </c:pt>
                <c:pt idx="3">
                  <c:v>9</c:v>
                </c:pt>
                <c:pt idx="4">
                  <c:v>6</c:v>
                </c:pt>
                <c:pt idx="5">
                  <c:v>110</c:v>
                </c:pt>
                <c:pt idx="6">
                  <c:v>9</c:v>
                </c:pt>
                <c:pt idx="7">
                  <c:v>63</c:v>
                </c:pt>
                <c:pt idx="8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63A-1946-8D8A-F540885CA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2501439582494E-2"/>
          <c:y val="5.5065548604793166E-2"/>
          <c:w val="0.92432305440754148"/>
          <c:h val="0.759124203938801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List1!$J$31:$J$39</c:f>
              <c:strCache>
                <c:ptCount val="9"/>
                <c:pt idx="0">
                  <c:v>Poštípání hmyzem</c:v>
                </c:pt>
                <c:pt idx="1">
                  <c:v>Popálení od slunce</c:v>
                </c:pt>
                <c:pt idx="2">
                  <c:v>Kožní rány, oděrky</c:v>
                </c:pt>
                <c:pt idx="3">
                  <c:v>Výšková nemoc</c:v>
                </c:pt>
                <c:pt idx="4">
                  <c:v>Pád</c:v>
                </c:pt>
                <c:pt idx="5">
                  <c:v>Úpal, úžeh</c:v>
                </c:pt>
                <c:pt idx="6">
                  <c:v>Poranění při vodních aktitivách</c:v>
                </c:pt>
                <c:pt idx="7">
                  <c:v>Dopravní nehoda</c:v>
                </c:pt>
                <c:pt idx="8">
                  <c:v>Poranění od zvířete</c:v>
                </c:pt>
              </c:strCache>
            </c:strRef>
          </c:cat>
          <c:val>
            <c:numRef>
              <c:f>List1!$K$31:$K$39</c:f>
              <c:numCache>
                <c:formatCode>General</c:formatCode>
                <c:ptCount val="9"/>
                <c:pt idx="0">
                  <c:v>197</c:v>
                </c:pt>
                <c:pt idx="1">
                  <c:v>114</c:v>
                </c:pt>
                <c:pt idx="2">
                  <c:v>35</c:v>
                </c:pt>
                <c:pt idx="3">
                  <c:v>25</c:v>
                </c:pt>
                <c:pt idx="4">
                  <c:v>18</c:v>
                </c:pt>
                <c:pt idx="5">
                  <c:v>17</c:v>
                </c:pt>
                <c:pt idx="6">
                  <c:v>11</c:v>
                </c:pt>
                <c:pt idx="7">
                  <c:v>5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9-40CB-B79E-17EA3A508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794976"/>
        <c:axId val="286796704"/>
      </c:barChart>
      <c:catAx>
        <c:axId val="28679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6796704"/>
        <c:crosses val="autoZero"/>
        <c:auto val="1"/>
        <c:lblAlgn val="ctr"/>
        <c:lblOffset val="100"/>
        <c:noMultiLvlLbl val="0"/>
      </c:catAx>
      <c:valAx>
        <c:axId val="28679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679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2501439582494E-2"/>
          <c:y val="5.5065548604793166E-2"/>
          <c:w val="0.92432305440754148"/>
          <c:h val="0.759124203938801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List1!$J$31:$J$39</c:f>
              <c:strCache>
                <c:ptCount val="9"/>
                <c:pt idx="0">
                  <c:v>Poštípání hmyzem</c:v>
                </c:pt>
                <c:pt idx="1">
                  <c:v>Popálení od slunce</c:v>
                </c:pt>
                <c:pt idx="2">
                  <c:v>Kožní rány, oděrky</c:v>
                </c:pt>
                <c:pt idx="3">
                  <c:v>Výšková nemoc</c:v>
                </c:pt>
                <c:pt idx="4">
                  <c:v>Pád</c:v>
                </c:pt>
                <c:pt idx="5">
                  <c:v>Úpal, úžeh</c:v>
                </c:pt>
                <c:pt idx="6">
                  <c:v>Poranění při vodních aktitivách</c:v>
                </c:pt>
                <c:pt idx="7">
                  <c:v>Dopravní nehoda</c:v>
                </c:pt>
                <c:pt idx="8">
                  <c:v>Poranění od zvířete</c:v>
                </c:pt>
              </c:strCache>
            </c:strRef>
          </c:cat>
          <c:val>
            <c:numRef>
              <c:f>List1!$K$31:$K$39</c:f>
              <c:numCache>
                <c:formatCode>General</c:formatCode>
                <c:ptCount val="9"/>
                <c:pt idx="0">
                  <c:v>197</c:v>
                </c:pt>
                <c:pt idx="1">
                  <c:v>114</c:v>
                </c:pt>
                <c:pt idx="2">
                  <c:v>35</c:v>
                </c:pt>
                <c:pt idx="3">
                  <c:v>25</c:v>
                </c:pt>
                <c:pt idx="4">
                  <c:v>18</c:v>
                </c:pt>
                <c:pt idx="5">
                  <c:v>17</c:v>
                </c:pt>
                <c:pt idx="6">
                  <c:v>11</c:v>
                </c:pt>
                <c:pt idx="7">
                  <c:v>5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89-40CB-B79E-17EA3A508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794976"/>
        <c:axId val="286796704"/>
      </c:barChart>
      <c:catAx>
        <c:axId val="28679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6796704"/>
        <c:crosses val="autoZero"/>
        <c:auto val="1"/>
        <c:lblAlgn val="ctr"/>
        <c:lblOffset val="100"/>
        <c:noMultiLvlLbl val="0"/>
      </c:catAx>
      <c:valAx>
        <c:axId val="28679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679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100" b="1"/>
              <a:t>Délka</a:t>
            </a:r>
            <a:r>
              <a:rPr lang="cs-CZ" sz="1100" b="1" baseline="0"/>
              <a:t> ovlivnění aktivit</a:t>
            </a:r>
            <a:endParaRPr lang="cs-CZ" sz="11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C7-044B-9427-C8D37425BE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C7-044B-9427-C8D37425BE6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C7-044B-9427-C8D37425BE6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C7-044B-9427-C8D37425BE6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1C7-044B-9427-C8D37425BE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1C7-044B-9427-C8D37425BE64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List1!$E$50:$E$55</c:f>
              <c:strCache>
                <c:ptCount val="6"/>
                <c:pt idx="0">
                  <c:v>Minimálně</c:v>
                </c:pt>
                <c:pt idx="1">
                  <c:v>1-2 dny</c:v>
                </c:pt>
                <c:pt idx="2">
                  <c:v>3-5 dnů</c:v>
                </c:pt>
                <c:pt idx="3">
                  <c:v>6-10 dnů</c:v>
                </c:pt>
                <c:pt idx="4">
                  <c:v>11 a více dnů</c:v>
                </c:pt>
                <c:pt idx="5">
                  <c:v>Jiné</c:v>
                </c:pt>
              </c:strCache>
            </c:strRef>
          </c:cat>
          <c:val>
            <c:numRef>
              <c:f>List1!$F$50:$F$55</c:f>
              <c:numCache>
                <c:formatCode>General</c:formatCode>
                <c:ptCount val="6"/>
                <c:pt idx="0">
                  <c:v>294</c:v>
                </c:pt>
                <c:pt idx="1">
                  <c:v>62</c:v>
                </c:pt>
                <c:pt idx="2">
                  <c:v>40</c:v>
                </c:pt>
                <c:pt idx="3">
                  <c:v>10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1C7-044B-9427-C8D37425B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shade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A-1946-8D8A-F540885CAC4C}"/>
              </c:ext>
            </c:extLst>
          </c:dPt>
          <c:dPt>
            <c:idx val="1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A-1946-8D8A-F540885CAC4C}"/>
              </c:ext>
            </c:extLst>
          </c:dPt>
          <c:dPt>
            <c:idx val="2"/>
            <c:bubble3D val="0"/>
            <c:spPr>
              <a:solidFill>
                <a:schemeClr val="accent2">
                  <a:shade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A-1946-8D8A-F540885CAC4C}"/>
              </c:ext>
            </c:extLst>
          </c:dPt>
          <c:dPt>
            <c:idx val="3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3A-1946-8D8A-F540885CAC4C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3A-1946-8D8A-F540885CAC4C}"/>
              </c:ext>
            </c:extLst>
          </c:dPt>
          <c:dPt>
            <c:idx val="5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63A-1946-8D8A-F540885CAC4C}"/>
              </c:ext>
            </c:extLst>
          </c:dPt>
          <c:dPt>
            <c:idx val="6"/>
            <c:bubble3D val="0"/>
            <c:spPr>
              <a:solidFill>
                <a:schemeClr val="accent2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3A-1946-8D8A-F540885CAC4C}"/>
              </c:ext>
            </c:extLst>
          </c:dPt>
          <c:dPt>
            <c:idx val="7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3A-1946-8D8A-F540885CAC4C}"/>
              </c:ext>
            </c:extLst>
          </c:dPt>
          <c:dPt>
            <c:idx val="8"/>
            <c:bubble3D val="0"/>
            <c:spPr>
              <a:solidFill>
                <a:schemeClr val="accent2">
                  <a:tint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63A-1946-8D8A-F540885CAC4C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List1!$A$68:$A$76</c:f>
              <c:strCache>
                <c:ptCount val="9"/>
                <c:pt idx="0">
                  <c:v>JV Asie</c:v>
                </c:pt>
                <c:pt idx="1">
                  <c:v>J Asie</c:v>
                </c:pt>
                <c:pt idx="2">
                  <c:v>V Asie</c:v>
                </c:pt>
                <c:pt idx="3">
                  <c:v>Z Asie</c:v>
                </c:pt>
                <c:pt idx="4">
                  <c:v>Střední Asie</c:v>
                </c:pt>
                <c:pt idx="5">
                  <c:v>Subsaharská Afrika</c:v>
                </c:pt>
                <c:pt idx="6">
                  <c:v>S Afrika</c:v>
                </c:pt>
                <c:pt idx="7">
                  <c:v>Latinská Amerika</c:v>
                </c:pt>
                <c:pt idx="8">
                  <c:v>Více jak 1 region</c:v>
                </c:pt>
              </c:strCache>
            </c:strRef>
          </c:cat>
          <c:val>
            <c:numRef>
              <c:f>List1!$B$68:$B$76</c:f>
              <c:numCache>
                <c:formatCode>General</c:formatCode>
                <c:ptCount val="9"/>
                <c:pt idx="0">
                  <c:v>123</c:v>
                </c:pt>
                <c:pt idx="1">
                  <c:v>47</c:v>
                </c:pt>
                <c:pt idx="2">
                  <c:v>20</c:v>
                </c:pt>
                <c:pt idx="3">
                  <c:v>9</c:v>
                </c:pt>
                <c:pt idx="4">
                  <c:v>6</c:v>
                </c:pt>
                <c:pt idx="5">
                  <c:v>110</c:v>
                </c:pt>
                <c:pt idx="6">
                  <c:v>9</c:v>
                </c:pt>
                <c:pt idx="7">
                  <c:v>63</c:v>
                </c:pt>
                <c:pt idx="8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63A-1946-8D8A-F540885CA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447439654610257E-2"/>
          <c:y val="0.18940800021980111"/>
          <c:w val="0.90738361694504355"/>
          <c:h val="0.7246666193483687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List1!$J$89:$J$95</c:f>
              <c:strCache>
                <c:ptCount val="7"/>
                <c:pt idx="0">
                  <c:v>Konzumace zeleninových či ovocných salátů/fresh drinků/smoothie</c:v>
                </c:pt>
                <c:pt idx="1">
                  <c:v>Led v nápojích</c:v>
                </c:pt>
                <c:pt idx="2">
                  <c:v>Konzumace jídla z pouličních prodejen (tzv. street food)</c:v>
                </c:pt>
                <c:pt idx="3">
                  <c:v>Pití/čištění zubů jinou než balenou vodou</c:v>
                </c:pt>
                <c:pt idx="4">
                  <c:v>Konzumace jídla bez předchozího umytí/dezinfikování rukou</c:v>
                </c:pt>
                <c:pt idx="5">
                  <c:v>Konzumace lokálně připravené zmrzliny/nepasterizovaného mléka či mléčných produktů</c:v>
                </c:pt>
                <c:pt idx="6">
                  <c:v>Konzumace nedostatečně tepelně upraveného masa</c:v>
                </c:pt>
              </c:strCache>
            </c:strRef>
          </c:cat>
          <c:val>
            <c:numRef>
              <c:f>List1!$K$89:$K$95</c:f>
              <c:numCache>
                <c:formatCode>General</c:formatCode>
                <c:ptCount val="7"/>
                <c:pt idx="0">
                  <c:v>306</c:v>
                </c:pt>
                <c:pt idx="1">
                  <c:v>259</c:v>
                </c:pt>
                <c:pt idx="2">
                  <c:v>240</c:v>
                </c:pt>
                <c:pt idx="3">
                  <c:v>238</c:v>
                </c:pt>
                <c:pt idx="4">
                  <c:v>184</c:v>
                </c:pt>
                <c:pt idx="5">
                  <c:v>112</c:v>
                </c:pt>
                <c:pt idx="6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7B-8547-8CAF-5A72C19C9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680928"/>
        <c:axId val="321682640"/>
      </c:barChart>
      <c:catAx>
        <c:axId val="32168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1682640"/>
        <c:crosses val="autoZero"/>
        <c:auto val="1"/>
        <c:lblAlgn val="ctr"/>
        <c:lblOffset val="100"/>
        <c:noMultiLvlLbl val="0"/>
      </c:catAx>
      <c:valAx>
        <c:axId val="32168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168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952406342330126E-2"/>
          <c:y val="4.4279329344223337E-2"/>
          <c:w val="0.89189963540399342"/>
          <c:h val="0.862103897544283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List1!$J$89:$J$95</c:f>
              <c:strCache>
                <c:ptCount val="7"/>
                <c:pt idx="0">
                  <c:v>Konzumace zeleninových či ovocných salátů/fresh drinků/smoothie</c:v>
                </c:pt>
                <c:pt idx="1">
                  <c:v>Led v nápojích</c:v>
                </c:pt>
                <c:pt idx="2">
                  <c:v>Konzumace jídla z pouličních prodejen (tzv. street food)</c:v>
                </c:pt>
                <c:pt idx="3">
                  <c:v>Pití/čištění zubů jinou než balenou vodou</c:v>
                </c:pt>
                <c:pt idx="4">
                  <c:v>Konzumace jídla bez předchozího umytí/dezinfikování rukou</c:v>
                </c:pt>
                <c:pt idx="5">
                  <c:v>Konzumace lokálně připravené zmrzliny/nepasterizovaného mléka či mléčných produktů</c:v>
                </c:pt>
                <c:pt idx="6">
                  <c:v>Konzumace nedostatečně tepelně upraveného masa</c:v>
                </c:pt>
              </c:strCache>
            </c:strRef>
          </c:cat>
          <c:val>
            <c:numRef>
              <c:f>List1!$K$89:$K$95</c:f>
              <c:numCache>
                <c:formatCode>General</c:formatCode>
                <c:ptCount val="7"/>
                <c:pt idx="0">
                  <c:v>306</c:v>
                </c:pt>
                <c:pt idx="1">
                  <c:v>259</c:v>
                </c:pt>
                <c:pt idx="2">
                  <c:v>240</c:v>
                </c:pt>
                <c:pt idx="3">
                  <c:v>238</c:v>
                </c:pt>
                <c:pt idx="4">
                  <c:v>184</c:v>
                </c:pt>
                <c:pt idx="5">
                  <c:v>112</c:v>
                </c:pt>
                <c:pt idx="6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7B-8547-8CAF-5A72C19C9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680928"/>
        <c:axId val="321682640"/>
      </c:barChart>
      <c:catAx>
        <c:axId val="32168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1682640"/>
        <c:crosses val="autoZero"/>
        <c:auto val="1"/>
        <c:lblAlgn val="ctr"/>
        <c:lblOffset val="100"/>
        <c:noMultiLvlLbl val="0"/>
      </c:catAx>
      <c:valAx>
        <c:axId val="32168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168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4037356697386"/>
          <c:y val="6.4352905898424045E-2"/>
          <c:w val="0.85905962643302614"/>
          <c:h val="0.5225300141046856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chemeClr val="accent6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List1!$D$88:$D$101</c:f>
              <c:strCache>
                <c:ptCount val="14"/>
                <c:pt idx="0">
                  <c:v>Koupaní v moři či oceánu (ve slané vodě)</c:v>
                </c:pt>
                <c:pt idx="1">
                  <c:v>Chůze na boso (na pláži…)</c:v>
                </c:pt>
                <c:pt idx="2">
                  <c:v>Poštípání hmyzem</c:v>
                </c:pt>
                <c:pt idx="3">
                  <c:v>Cestování místními prostředky hromadné dopravy</c:v>
                </c:pt>
                <c:pt idx="4">
                  <c:v>Jízda autem či na motocyklu v noci</c:v>
                </c:pt>
                <c:pt idx="5">
                  <c:v>Koupání či kontakt se sladkou vodou (jezera, řeky, studny, plavba lodí, rafting, koupání,...)</c:v>
                </c:pt>
                <c:pt idx="6">
                  <c:v>Úzký kontakt se zvířaty</c:v>
                </c:pt>
                <c:pt idx="7">
                  <c:v>Potápění, šnorchlování, vodní sport</c:v>
                </c:pt>
                <c:pt idx="8">
                  <c:v>Úzký kontakt s místním obyvatelstvem</c:v>
                </c:pt>
                <c:pt idx="9">
                  <c:v>Safari</c:v>
                </c:pt>
                <c:pt idx="10">
                  <c:v>Jízda na motocyklu</c:v>
                </c:pt>
                <c:pt idx="11">
                  <c:v>Kempování či pobyt ve volné přírodě či venkovních oblastech s chudou infrastrukturou</c:v>
                </c:pt>
                <c:pt idx="12">
                  <c:v>Vysokohorská turistika (nad 4000 m.n.m.)</c:v>
                </c:pt>
                <c:pt idx="13">
                  <c:v>Cyklistika</c:v>
                </c:pt>
              </c:strCache>
            </c:strRef>
          </c:cat>
          <c:val>
            <c:numRef>
              <c:f>List1!$E$88:$E$101</c:f>
              <c:numCache>
                <c:formatCode>General</c:formatCode>
                <c:ptCount val="14"/>
                <c:pt idx="0">
                  <c:v>270</c:v>
                </c:pt>
                <c:pt idx="1">
                  <c:v>258</c:v>
                </c:pt>
                <c:pt idx="2">
                  <c:v>255</c:v>
                </c:pt>
                <c:pt idx="3">
                  <c:v>204</c:v>
                </c:pt>
                <c:pt idx="4">
                  <c:v>190</c:v>
                </c:pt>
                <c:pt idx="5">
                  <c:v>158</c:v>
                </c:pt>
                <c:pt idx="6">
                  <c:v>149</c:v>
                </c:pt>
                <c:pt idx="7">
                  <c:v>133</c:v>
                </c:pt>
                <c:pt idx="8">
                  <c:v>119</c:v>
                </c:pt>
                <c:pt idx="9">
                  <c:v>114</c:v>
                </c:pt>
                <c:pt idx="10">
                  <c:v>102</c:v>
                </c:pt>
                <c:pt idx="11">
                  <c:v>89</c:v>
                </c:pt>
                <c:pt idx="12">
                  <c:v>55</c:v>
                </c:pt>
                <c:pt idx="13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B4-5B43-AE50-31F9BA0A7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0398128"/>
        <c:axId val="320399840"/>
      </c:barChart>
      <c:catAx>
        <c:axId val="32039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0399840"/>
        <c:crosses val="autoZero"/>
        <c:auto val="1"/>
        <c:lblAlgn val="ctr"/>
        <c:lblOffset val="50"/>
        <c:tickLblSkip val="1"/>
        <c:noMultiLvlLbl val="0"/>
      </c:catAx>
      <c:valAx>
        <c:axId val="32039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03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List1!$E$2:$E$10</c:f>
              <c:strCache>
                <c:ptCount val="9"/>
                <c:pt idx="0">
                  <c:v>Průjem</c:v>
                </c:pt>
                <c:pt idx="1">
                  <c:v>Bolest hlavy</c:v>
                </c:pt>
                <c:pt idx="2">
                  <c:v>Únava</c:v>
                </c:pt>
                <c:pt idx="3">
                  <c:v>Rýma</c:v>
                </c:pt>
                <c:pt idx="4">
                  <c:v>Kašel</c:v>
                </c:pt>
                <c:pt idx="5">
                  <c:v>Bolest břicha</c:v>
                </c:pt>
                <c:pt idx="6">
                  <c:v>Horečka</c:v>
                </c:pt>
                <c:pt idx="7">
                  <c:v>Nauzea</c:v>
                </c:pt>
                <c:pt idx="8">
                  <c:v>Bolest v krku</c:v>
                </c:pt>
              </c:strCache>
            </c:strRef>
          </c:cat>
          <c:val>
            <c:numRef>
              <c:f>List1!$F$2:$F$10</c:f>
              <c:numCache>
                <c:formatCode>General</c:formatCode>
                <c:ptCount val="9"/>
                <c:pt idx="0">
                  <c:v>157</c:v>
                </c:pt>
                <c:pt idx="1">
                  <c:v>86</c:v>
                </c:pt>
                <c:pt idx="2">
                  <c:v>86</c:v>
                </c:pt>
                <c:pt idx="3">
                  <c:v>81</c:v>
                </c:pt>
                <c:pt idx="4">
                  <c:v>55</c:v>
                </c:pt>
                <c:pt idx="5">
                  <c:v>52</c:v>
                </c:pt>
                <c:pt idx="6">
                  <c:v>49</c:v>
                </c:pt>
                <c:pt idx="7">
                  <c:v>49</c:v>
                </c:pt>
                <c:pt idx="8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5-CC47-ADFD-BE9B81433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8528624"/>
        <c:axId val="288617840"/>
      </c:barChart>
      <c:catAx>
        <c:axId val="28852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8617840"/>
        <c:crosses val="autoZero"/>
        <c:auto val="1"/>
        <c:lblAlgn val="ctr"/>
        <c:lblOffset val="100"/>
        <c:noMultiLvlLbl val="0"/>
      </c:catAx>
      <c:valAx>
        <c:axId val="28861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852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050" b="1" dirty="0"/>
              <a:t>Zdravotní</a:t>
            </a:r>
            <a:r>
              <a:rPr lang="cs-CZ" sz="1050" b="1" baseline="0" dirty="0"/>
              <a:t> obtíže během cesty</a:t>
            </a:r>
            <a:endParaRPr lang="cs-CZ" sz="105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6303601549848704"/>
          <c:y val="0.15375985737511458"/>
          <c:w val="0.47023702269089168"/>
          <c:h val="0.68291118190581823"/>
        </c:manualLayout>
      </c:layout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10-5848-A15B-15460FB3E40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10-5848-A15B-15460FB3E407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List1!$E$17:$E$18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List1!$F$17:$F$18</c:f>
              <c:numCache>
                <c:formatCode>General</c:formatCode>
                <c:ptCount val="2"/>
                <c:pt idx="0">
                  <c:v>272</c:v>
                </c:pt>
                <c:pt idx="1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10-5848-A15B-15460FB3E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List1!$E$2:$E$10</c:f>
              <c:strCache>
                <c:ptCount val="9"/>
                <c:pt idx="0">
                  <c:v>Průjem</c:v>
                </c:pt>
                <c:pt idx="1">
                  <c:v>Bolest hlavy</c:v>
                </c:pt>
                <c:pt idx="2">
                  <c:v>Únava</c:v>
                </c:pt>
                <c:pt idx="3">
                  <c:v>Rýma</c:v>
                </c:pt>
                <c:pt idx="4">
                  <c:v>Kašel</c:v>
                </c:pt>
                <c:pt idx="5">
                  <c:v>Bolest břicha</c:v>
                </c:pt>
                <c:pt idx="6">
                  <c:v>Horečka</c:v>
                </c:pt>
                <c:pt idx="7">
                  <c:v>Nauzea</c:v>
                </c:pt>
                <c:pt idx="8">
                  <c:v>Bolest v krku</c:v>
                </c:pt>
              </c:strCache>
            </c:strRef>
          </c:cat>
          <c:val>
            <c:numRef>
              <c:f>List1!$F$2:$F$10</c:f>
              <c:numCache>
                <c:formatCode>General</c:formatCode>
                <c:ptCount val="9"/>
                <c:pt idx="0">
                  <c:v>157</c:v>
                </c:pt>
                <c:pt idx="1">
                  <c:v>86</c:v>
                </c:pt>
                <c:pt idx="2">
                  <c:v>86</c:v>
                </c:pt>
                <c:pt idx="3">
                  <c:v>81</c:v>
                </c:pt>
                <c:pt idx="4">
                  <c:v>55</c:v>
                </c:pt>
                <c:pt idx="5">
                  <c:v>52</c:v>
                </c:pt>
                <c:pt idx="6">
                  <c:v>49</c:v>
                </c:pt>
                <c:pt idx="7">
                  <c:v>49</c:v>
                </c:pt>
                <c:pt idx="8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5-CC47-ADFD-BE9B814337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8528624"/>
        <c:axId val="288617840"/>
      </c:barChart>
      <c:catAx>
        <c:axId val="28852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8617840"/>
        <c:crosses val="autoZero"/>
        <c:auto val="1"/>
        <c:lblAlgn val="ctr"/>
        <c:lblOffset val="100"/>
        <c:noMultiLvlLbl val="0"/>
      </c:catAx>
      <c:valAx>
        <c:axId val="28861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852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050" b="1" dirty="0"/>
              <a:t>Zdravotní</a:t>
            </a:r>
            <a:r>
              <a:rPr lang="cs-CZ" sz="1050" b="1" baseline="0" dirty="0"/>
              <a:t> obtíže během cesty</a:t>
            </a:r>
            <a:endParaRPr lang="cs-CZ" sz="105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6303601549848704"/>
          <c:y val="0.15375985737511458"/>
          <c:w val="0.47023702269089168"/>
          <c:h val="0.68291118190581823"/>
        </c:manualLayout>
      </c:layout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10-5848-A15B-15460FB3E40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10-5848-A15B-15460FB3E407}"/>
              </c:ext>
            </c:extLst>
          </c:dPt>
          <c:dLbls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List1!$E$17:$E$18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List1!$F$17:$F$18</c:f>
              <c:numCache>
                <c:formatCode>General</c:formatCode>
                <c:ptCount val="2"/>
                <c:pt idx="0">
                  <c:v>272</c:v>
                </c:pt>
                <c:pt idx="1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10-5848-A15B-15460FB3E4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8" name="Google Shape;92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3" name="Google Shape;121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0" name="Google Shape;13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V závislosti na geografické lokalitě jsou poslední odběry vzorků vody plánovány na poslední prázdninový týden, resp. první týden v září. Ukončení koupací sezony také samozřejmě záleží na počasí.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7" name="Google Shape;13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v rekreační sezóně 2025 bude hygienickou službou dle sestaveného a zveřejněného Seznamu vod ke koupání 2025 sledováno 124 lokalit - tzv. koupacích oblastí (resp. 122, jelikož na dvou místech bude probíhat rekonstrukce), kvalitu vody sleduje místně příslušná krajská hygienická stanice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dále 57 přírodních koupališť, kde odpovědnost za sledování kvality vody nese provozovatel koupaliště a výsledky laboratorních kontrol následně předkládá k posouzení místně příslušnému orgánu ochrany veřejného zdraví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přesný počet všech provozovaných přírodních koupališť nelze před zahájením rekreační sezóny uvést, neboť kromě přírodních koupališť uvedených v Seznamu, jsou provozována i některá další koupaliště (různé typy betonových nádrží, biokoupaliště), jejichž provoz závisí na rozhodnutí samotných provozovatelů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4" name="Google Shape;13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/>
              <a:t>Oproti koupacím oblastem disponují provozovaná přírodní koupaliště a biokoupaliště obvykle zázemím v podobě toalet, občerstvení, půjčoven sportovního vybavení apod., ale zároveň se zde platí vstupné.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5" name="Google Shape;14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informace o kvalitě vody na koupacích místech jsou podávány osvědčenou tradiční přehlednou formou pomocí stupnice 5 „smajlíků“. Od </a:t>
            </a:r>
            <a:r>
              <a:rPr lang="en-US" sz="18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modré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barvy, která značí nejpříznivější kvalitu vody ke koupání, přes </a:t>
            </a:r>
            <a:r>
              <a:rPr lang="en-US" sz="180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zelenou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, dále </a:t>
            </a:r>
            <a:r>
              <a:rPr lang="en-US" sz="18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oranžovou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červenou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a poslední černou, kterou je označena voda vyhodnocená jako nebezpečná ke koupání a vyhlašuje se zákaz koupání.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co vstupuje do celkového hodnocení viz text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5" name="Google Shape;14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9" name="Google Shape;143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/>
              <a:t>Přehledné mapové zobrazení – náhled připraven ještě před začátkem koupací sezony, kdy ještě nezačal pravidelný monitoring, počet hodnocených koupacích lokalit bude postupně s pokračující sezonou přibývat.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7" name="Google Shape;146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nadměrný výskyt sinic - je hlavním důvodem k vydávání zákazu koupání; sinice mohou produkovat různé toxiny, což jsou nebezpečné jedovaté látky ohrožující zdraví; největší nahromadění sinic (i toxinů) vzniká při vodním květu, proto koupání ve vodě obsahující vodní květ nelze rozhodně doporučit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cerkáriová dermatitida - parazitární onemocnění, které se u člověka projevuje tvorbou puchýřů a zarudnutím kůže; na obrázku je vidět ranný vývoj vyrážky v prvních 3 dnech po koupání; vyrážka je doprovázena intenzivním svěděním, které trvá obvykle několik dní; způsobují ho drobní parazitičtí živočichové, jejichž životní cyklus je vázán na vodní plže a dále na vodní ptáky (např. divoké kachny); ve většině případů nezávažné, ale silně obtěžující onemocnění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- mikrobiologické znečištění – se zvýšeným mikrobiologickým znečištěním se setkáváme nejčastěji na rybnících, kde zároveň probíhá rybářské obhospodařování a v posledních letech také v některých biokoupalištích, kde hlavní příčinou tohoto stavu bývá překročení provozní kapacity biokoupaliště.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2" name="Google Shape;151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0" name="Google Shape;162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b="1" lang="en-US" sz="1100"/>
              <a:t>Pořádající osoba, která nemá IČO, </a:t>
            </a:r>
            <a:r>
              <a:rPr lang="en-US" sz="1100"/>
              <a:t>může podat ohlášení akce písemně pomocí formuláře, který je ke stažení na hlavní stránce. </a:t>
            </a:r>
            <a:endParaRPr/>
          </a:p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100"/>
              <a:t>Autentizace pomocí datové schránky umožňuje důvěryhodnou komunikaci </a:t>
            </a:r>
            <a:r>
              <a:rPr b="1" lang="en-US" sz="1100"/>
              <a:t>Pořádající osoba-&gt; KHS-&gt; Pořádající osoba.</a:t>
            </a:r>
            <a:endParaRPr/>
          </a:p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100"/>
              <a:t>Údaje vkládané do formuláře jsou validovány.</a:t>
            </a:r>
            <a:endParaRPr/>
          </a:p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100"/>
              <a:t>Po odeslání se oznámení automaticky směruje na příslušnou hygienickou stanici podle místa konání akce. Po zpracování hygienickou stanicí vidí pořádající osoba změnu stavu ohlášení.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7" name="Google Shape;162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100"/>
              <a:t>Formulář je určen pro ohlášení všech typů dětské rekreace, včetně zotavovacích akcí a škol v přírodě.</a:t>
            </a:r>
            <a:endParaRPr/>
          </a:p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100"/>
              <a:t>Byl sestaven intuitivně tak, aby ho mohla snadno vyplnit i laická veřejnost.</a:t>
            </a:r>
            <a:endParaRPr/>
          </a:p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100"/>
              <a:t>Formulář je responzivní, což znamená, že se správně zobrazuje na všech zařízeních, včetně mobilních telefonů.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4" name="Google Shape;16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Pořádající osoba nebo škola, která vysílá děti na školu v přírodě na dobu delší než 5 dnů, je povinna tuto akci ohlásit příslušnému orgánu ochrany veřejného zdraví (hygienické stanici) jeden měsíc před zahájením (§ 8 odst. 3 zákona č. 258/2000 Sb., v platném znění).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6350" lvl="0" marL="0" rtl="0" algn="l">
              <a:spcBef>
                <a:spcPts val="0"/>
              </a:spcBef>
              <a:spcAft>
                <a:spcPts val="0"/>
              </a:spcAft>
              <a:buSzPts val="100"/>
              <a:buFont typeface="Arial"/>
              <a:buChar char="●"/>
            </a:pPr>
            <a:r>
              <a:rPr lang="en-US" sz="1100"/>
              <a:t>Rozsah ohlášení je stanoven zákonem o ochraně veřejného zdraví a elektronická forma splňuje všechny požadované náležitosti.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0" name="Google Shape;164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46" name="Google Shape;164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3" name="Google Shape;180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7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9" name="Google Shape;180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5" name="Google Shape;184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7" name="Google Shape;106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1" name="Google Shape;188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2" name="Google Shape;1892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8" name="Google Shape;1898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3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5" name="Google Shape;1905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3" name="Google Shape;191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9" name="Google Shape;191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4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6" name="Google Shape;192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3" name="Google Shape;1933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1" name="Google Shape;1961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9" name="Google Shape;1969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7" name="Google Shape;1977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2" name="Google Shape;1982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8" name="Google Shape;1988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4" name="Google Shape;1994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0" name="Google Shape;2000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5" name="Google Shape;2005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9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1" name="Google Shape;2011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7" name="Google Shape;2017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4" name="Google Shape;2024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1" name="Google Shape;2031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9" name="Google Shape;11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9:notes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4"/>
          <p:cNvSpPr txBox="1"/>
          <p:nvPr>
            <p:ph type="ctrTitle"/>
          </p:nvPr>
        </p:nvSpPr>
        <p:spPr>
          <a:xfrm>
            <a:off x="713225" y="539488"/>
            <a:ext cx="5619000" cy="19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7" name="Google Shape;27;p54"/>
          <p:cNvSpPr txBox="1"/>
          <p:nvPr>
            <p:ph idx="1" type="subTitle"/>
          </p:nvPr>
        </p:nvSpPr>
        <p:spPr>
          <a:xfrm>
            <a:off x="713225" y="2485725"/>
            <a:ext cx="56190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0" name="Google Shape;200;p72"/>
          <p:cNvSpPr txBox="1"/>
          <p:nvPr>
            <p:ph idx="1" type="subTitle"/>
          </p:nvPr>
        </p:nvSpPr>
        <p:spPr>
          <a:xfrm>
            <a:off x="4787472" y="3652886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1" name="Google Shape;201;p72"/>
          <p:cNvSpPr txBox="1"/>
          <p:nvPr>
            <p:ph idx="2" type="subTitle"/>
          </p:nvPr>
        </p:nvSpPr>
        <p:spPr>
          <a:xfrm>
            <a:off x="1851113" y="3652886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2" name="Google Shape;202;p72"/>
          <p:cNvSpPr txBox="1"/>
          <p:nvPr>
            <p:ph idx="3" type="subTitle"/>
          </p:nvPr>
        </p:nvSpPr>
        <p:spPr>
          <a:xfrm>
            <a:off x="4787463" y="3239925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203" name="Google Shape;203;p72"/>
          <p:cNvSpPr txBox="1"/>
          <p:nvPr>
            <p:ph idx="4" type="subTitle"/>
          </p:nvPr>
        </p:nvSpPr>
        <p:spPr>
          <a:xfrm>
            <a:off x="1850888" y="3239925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1" name="Google Shape;221;p74"/>
          <p:cNvSpPr txBox="1"/>
          <p:nvPr>
            <p:ph idx="1" type="subTitle"/>
          </p:nvPr>
        </p:nvSpPr>
        <p:spPr>
          <a:xfrm>
            <a:off x="2162463" y="2137238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74"/>
          <p:cNvSpPr txBox="1"/>
          <p:nvPr>
            <p:ph idx="2" type="subTitle"/>
          </p:nvPr>
        </p:nvSpPr>
        <p:spPr>
          <a:xfrm>
            <a:off x="5036564" y="2137238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74"/>
          <p:cNvSpPr txBox="1"/>
          <p:nvPr>
            <p:ph idx="3" type="subTitle"/>
          </p:nvPr>
        </p:nvSpPr>
        <p:spPr>
          <a:xfrm>
            <a:off x="2162463" y="3848950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74"/>
          <p:cNvSpPr txBox="1"/>
          <p:nvPr>
            <p:ph idx="4" type="subTitle"/>
          </p:nvPr>
        </p:nvSpPr>
        <p:spPr>
          <a:xfrm>
            <a:off x="5036564" y="3848950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74"/>
          <p:cNvSpPr txBox="1"/>
          <p:nvPr>
            <p:ph idx="5" type="subTitle"/>
          </p:nvPr>
        </p:nvSpPr>
        <p:spPr>
          <a:xfrm>
            <a:off x="2162463" y="1375538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226" name="Google Shape;226;p74"/>
          <p:cNvSpPr txBox="1"/>
          <p:nvPr>
            <p:ph idx="6" type="subTitle"/>
          </p:nvPr>
        </p:nvSpPr>
        <p:spPr>
          <a:xfrm>
            <a:off x="2162463" y="3087250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227" name="Google Shape;227;p74"/>
          <p:cNvSpPr txBox="1"/>
          <p:nvPr>
            <p:ph idx="7" type="subTitle"/>
          </p:nvPr>
        </p:nvSpPr>
        <p:spPr>
          <a:xfrm>
            <a:off x="5036561" y="1375538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228" name="Google Shape;228;p74"/>
          <p:cNvSpPr txBox="1"/>
          <p:nvPr>
            <p:ph idx="8" type="subTitle"/>
          </p:nvPr>
        </p:nvSpPr>
        <p:spPr>
          <a:xfrm>
            <a:off x="5036561" y="3087250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á snímka" type="title">
  <p:cSld name="TITLE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6"/>
          <p:cNvSpPr txBox="1"/>
          <p:nvPr>
            <p:ph type="ctrTitle"/>
          </p:nvPr>
        </p:nvSpPr>
        <p:spPr>
          <a:xfrm>
            <a:off x="1804737" y="1476877"/>
            <a:ext cx="5537707" cy="12708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76"/>
          <p:cNvSpPr txBox="1"/>
          <p:nvPr>
            <p:ph idx="1" type="subTitle"/>
          </p:nvPr>
        </p:nvSpPr>
        <p:spPr>
          <a:xfrm>
            <a:off x="1804737" y="3036224"/>
            <a:ext cx="5537707" cy="6213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2" name="Google Shape;242;p76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76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76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lavička sekcie">
  <p:cSld name="Hlavička sekcie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8"/>
          <p:cNvSpPr txBox="1"/>
          <p:nvPr>
            <p:ph type="title"/>
          </p:nvPr>
        </p:nvSpPr>
        <p:spPr>
          <a:xfrm>
            <a:off x="1371600" y="1714604"/>
            <a:ext cx="6158753" cy="17072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78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93939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78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78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0"/>
          <p:cNvSpPr txBox="1"/>
          <p:nvPr>
            <p:ph type="title"/>
          </p:nvPr>
        </p:nvSpPr>
        <p:spPr>
          <a:xfrm>
            <a:off x="386954" y="273844"/>
            <a:ext cx="7836296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80"/>
          <p:cNvSpPr txBox="1"/>
          <p:nvPr>
            <p:ph idx="1" type="body"/>
          </p:nvPr>
        </p:nvSpPr>
        <p:spPr>
          <a:xfrm>
            <a:off x="386954" y="1369219"/>
            <a:ext cx="7836296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80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93939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80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80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2"/>
          <p:cNvSpPr txBox="1"/>
          <p:nvPr>
            <p:ph type="title"/>
          </p:nvPr>
        </p:nvSpPr>
        <p:spPr>
          <a:xfrm>
            <a:off x="713225" y="681525"/>
            <a:ext cx="47328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295" name="Google Shape;295;p82"/>
          <p:cNvSpPr txBox="1"/>
          <p:nvPr>
            <p:ph idx="1" type="subTitle"/>
          </p:nvPr>
        </p:nvSpPr>
        <p:spPr>
          <a:xfrm>
            <a:off x="713225" y="1712225"/>
            <a:ext cx="47328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vislý nadpis a text" type="vertTitleAndTx">
  <p:cSld name="VERTICAL_TITLE_AND_VERTICAL_TEXT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5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85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8" name="Google Shape;308;p85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85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85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zvislý text" type="vertTx">
  <p:cSld name="VERTICAL_TE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6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86"/>
          <p:cNvSpPr txBox="1"/>
          <p:nvPr>
            <p:ph idx="1" type="body"/>
          </p:nvPr>
        </p:nvSpPr>
        <p:spPr>
          <a:xfrm rot="5400000">
            <a:off x="2682082" y="-915194"/>
            <a:ext cx="3262312" cy="7832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86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86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86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6"/>
          <p:cNvSpPr txBox="1"/>
          <p:nvPr>
            <p:ph type="title"/>
          </p:nvPr>
        </p:nvSpPr>
        <p:spPr>
          <a:xfrm>
            <a:off x="713225" y="2143625"/>
            <a:ext cx="41589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" name="Google Shape;40;p56"/>
          <p:cNvSpPr txBox="1"/>
          <p:nvPr>
            <p:ph idx="2" type="title"/>
          </p:nvPr>
        </p:nvSpPr>
        <p:spPr>
          <a:xfrm>
            <a:off x="713225" y="1432175"/>
            <a:ext cx="16521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56"/>
          <p:cNvSpPr txBox="1"/>
          <p:nvPr>
            <p:ph idx="1" type="subTitle"/>
          </p:nvPr>
        </p:nvSpPr>
        <p:spPr>
          <a:xfrm>
            <a:off x="713225" y="2921125"/>
            <a:ext cx="41589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5"/>
          <p:cNvSpPr txBox="1"/>
          <p:nvPr>
            <p:ph type="title"/>
          </p:nvPr>
        </p:nvSpPr>
        <p:spPr>
          <a:xfrm>
            <a:off x="386954" y="273844"/>
            <a:ext cx="7836296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5" name="Google Shape;585;p95"/>
          <p:cNvSpPr txBox="1"/>
          <p:nvPr>
            <p:ph idx="1" type="body"/>
          </p:nvPr>
        </p:nvSpPr>
        <p:spPr>
          <a:xfrm>
            <a:off x="386954" y="1369219"/>
            <a:ext cx="7836296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6" name="Google Shape;586;p95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95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95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lavička sekcie">
  <p:cSld name="Hlavička sekcie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97"/>
          <p:cNvSpPr txBox="1"/>
          <p:nvPr>
            <p:ph type="title"/>
          </p:nvPr>
        </p:nvSpPr>
        <p:spPr>
          <a:xfrm>
            <a:off x="1371600" y="1714604"/>
            <a:ext cx="6158753" cy="1707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  <a:latin typeface="REM"/>
                <a:ea typeface="REM"/>
                <a:cs typeface="REM"/>
                <a:sym typeface="REM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97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97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97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9"/>
          <p:cNvSpPr txBox="1"/>
          <p:nvPr>
            <p:ph type="title"/>
          </p:nvPr>
        </p:nvSpPr>
        <p:spPr>
          <a:xfrm>
            <a:off x="386954" y="273844"/>
            <a:ext cx="8370093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3" name="Google Shape;613;p99"/>
          <p:cNvSpPr txBox="1"/>
          <p:nvPr>
            <p:ph idx="1" type="body"/>
          </p:nvPr>
        </p:nvSpPr>
        <p:spPr>
          <a:xfrm>
            <a:off x="386954" y="1369219"/>
            <a:ext cx="3648438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4" name="Google Shape;614;p99"/>
          <p:cNvSpPr txBox="1"/>
          <p:nvPr>
            <p:ph idx="2" type="body"/>
          </p:nvPr>
        </p:nvSpPr>
        <p:spPr>
          <a:xfrm>
            <a:off x="5108607" y="1369219"/>
            <a:ext cx="364844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5" name="Google Shape;615;p99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99"/>
          <p:cNvSpPr txBox="1"/>
          <p:nvPr>
            <p:ph idx="12" type="sldNum"/>
          </p:nvPr>
        </p:nvSpPr>
        <p:spPr>
          <a:xfrm>
            <a:off x="713740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anie">
  <p:cSld name="Porovnanie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01"/>
          <p:cNvSpPr txBox="1"/>
          <p:nvPr>
            <p:ph idx="1" type="body"/>
          </p:nvPr>
        </p:nvSpPr>
        <p:spPr>
          <a:xfrm>
            <a:off x="393700" y="553165"/>
            <a:ext cx="3641725" cy="617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27" name="Google Shape;627;p101"/>
          <p:cNvSpPr txBox="1"/>
          <p:nvPr>
            <p:ph idx="2" type="body"/>
          </p:nvPr>
        </p:nvSpPr>
        <p:spPr>
          <a:xfrm>
            <a:off x="393701" y="1171099"/>
            <a:ext cx="3641725" cy="341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314325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295275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Calibri"/>
                <a:ea typeface="Calibri"/>
                <a:cs typeface="Calibri"/>
                <a:sym typeface="Calibri"/>
              </a:defRPr>
            </a:lvl4pPr>
            <a:lvl5pPr indent="-295275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8" name="Google Shape;628;p101"/>
          <p:cNvSpPr txBox="1"/>
          <p:nvPr>
            <p:ph idx="3" type="body"/>
          </p:nvPr>
        </p:nvSpPr>
        <p:spPr>
          <a:xfrm>
            <a:off x="5108574" y="553165"/>
            <a:ext cx="3641726" cy="617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29" name="Google Shape;629;p101"/>
          <p:cNvSpPr txBox="1"/>
          <p:nvPr>
            <p:ph idx="4" type="body"/>
          </p:nvPr>
        </p:nvSpPr>
        <p:spPr>
          <a:xfrm>
            <a:off x="5108574" y="1171099"/>
            <a:ext cx="3641726" cy="3419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0" name="Google Shape;630;p101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101"/>
          <p:cNvSpPr txBox="1"/>
          <p:nvPr>
            <p:ph idx="12" type="sldNum"/>
          </p:nvPr>
        </p:nvSpPr>
        <p:spPr>
          <a:xfrm>
            <a:off x="7127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n nadpis" type="titleOnly">
  <p:cSld name="TITLE_ONLY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3"/>
          <p:cNvSpPr txBox="1"/>
          <p:nvPr>
            <p:ph type="title"/>
          </p:nvPr>
        </p:nvSpPr>
        <p:spPr>
          <a:xfrm>
            <a:off x="628650" y="273844"/>
            <a:ext cx="7557636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103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4" name="Google Shape;644;p103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103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a" type="blank">
  <p:cSld name="BLANK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5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105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105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popisom" type="objTx">
  <p:cSld name="OBJECT_WITH_CAPTION_TEX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07"/>
          <p:cNvSpPr txBox="1"/>
          <p:nvPr>
            <p:ph type="title"/>
          </p:nvPr>
        </p:nvSpPr>
        <p:spPr>
          <a:xfrm>
            <a:off x="396876" y="342900"/>
            <a:ext cx="3182144" cy="828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107"/>
          <p:cNvSpPr txBox="1"/>
          <p:nvPr>
            <p:ph idx="1" type="body"/>
          </p:nvPr>
        </p:nvSpPr>
        <p:spPr>
          <a:xfrm>
            <a:off x="3887391" y="1171099"/>
            <a:ext cx="4342209" cy="32246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71" name="Google Shape;671;p107"/>
          <p:cNvSpPr txBox="1"/>
          <p:nvPr>
            <p:ph idx="2" type="body"/>
          </p:nvPr>
        </p:nvSpPr>
        <p:spPr>
          <a:xfrm>
            <a:off x="396876" y="1171099"/>
            <a:ext cx="3182144" cy="3230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72" name="Google Shape;672;p107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3" name="Google Shape;673;p107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107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ok s popisom" type="picTx">
  <p:cSld name="PICTURE_WITH_CAPTION_TEXT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9"/>
          <p:cNvSpPr txBox="1"/>
          <p:nvPr>
            <p:ph type="title"/>
          </p:nvPr>
        </p:nvSpPr>
        <p:spPr>
          <a:xfrm>
            <a:off x="396876" y="342900"/>
            <a:ext cx="3182144" cy="1200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6" name="Google Shape;686;p109"/>
          <p:cNvSpPr/>
          <p:nvPr>
            <p:ph idx="2" type="pic"/>
          </p:nvPr>
        </p:nvSpPr>
        <p:spPr>
          <a:xfrm>
            <a:off x="3887391" y="740569"/>
            <a:ext cx="434221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87" name="Google Shape;687;p109"/>
          <p:cNvSpPr txBox="1"/>
          <p:nvPr>
            <p:ph idx="1" type="body"/>
          </p:nvPr>
        </p:nvSpPr>
        <p:spPr>
          <a:xfrm>
            <a:off x="396876" y="1543050"/>
            <a:ext cx="3182144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88" name="Google Shape;688;p109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109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0" name="Google Shape;690;p109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11"/>
          <p:cNvSpPr txBox="1"/>
          <p:nvPr>
            <p:ph type="ctrTitle"/>
          </p:nvPr>
        </p:nvSpPr>
        <p:spPr>
          <a:xfrm>
            <a:off x="713225" y="539488"/>
            <a:ext cx="5619000" cy="19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713" name="Google Shape;713;p111"/>
          <p:cNvSpPr txBox="1"/>
          <p:nvPr>
            <p:ph idx="1" type="subTitle"/>
          </p:nvPr>
        </p:nvSpPr>
        <p:spPr>
          <a:xfrm>
            <a:off x="713225" y="2485725"/>
            <a:ext cx="56190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0" name="Google Shape;60;p58"/>
          <p:cNvSpPr txBox="1"/>
          <p:nvPr>
            <p:ph idx="1" type="body"/>
          </p:nvPr>
        </p:nvSpPr>
        <p:spPr>
          <a:xfrm>
            <a:off x="720000" y="1215751"/>
            <a:ext cx="77040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3"/>
          <p:cNvSpPr txBox="1"/>
          <p:nvPr>
            <p:ph type="title"/>
          </p:nvPr>
        </p:nvSpPr>
        <p:spPr>
          <a:xfrm>
            <a:off x="713225" y="2143625"/>
            <a:ext cx="41589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6" name="Google Shape;726;p113"/>
          <p:cNvSpPr txBox="1"/>
          <p:nvPr>
            <p:ph idx="2" type="title"/>
          </p:nvPr>
        </p:nvSpPr>
        <p:spPr>
          <a:xfrm>
            <a:off x="713225" y="1432175"/>
            <a:ext cx="1652100" cy="8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7" name="Google Shape;727;p113"/>
          <p:cNvSpPr txBox="1"/>
          <p:nvPr>
            <p:ph idx="1" type="subTitle"/>
          </p:nvPr>
        </p:nvSpPr>
        <p:spPr>
          <a:xfrm>
            <a:off x="713225" y="2921125"/>
            <a:ext cx="41589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46" name="Google Shape;746;p115"/>
          <p:cNvSpPr txBox="1"/>
          <p:nvPr>
            <p:ph idx="1" type="body"/>
          </p:nvPr>
        </p:nvSpPr>
        <p:spPr>
          <a:xfrm>
            <a:off x="720000" y="1215751"/>
            <a:ext cx="77040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68" name="Google Shape;768;p117"/>
          <p:cNvSpPr txBox="1"/>
          <p:nvPr>
            <p:ph idx="1" type="subTitle"/>
          </p:nvPr>
        </p:nvSpPr>
        <p:spPr>
          <a:xfrm>
            <a:off x="4787472" y="3652886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69" name="Google Shape;769;p117"/>
          <p:cNvSpPr txBox="1"/>
          <p:nvPr>
            <p:ph idx="2" type="subTitle"/>
          </p:nvPr>
        </p:nvSpPr>
        <p:spPr>
          <a:xfrm>
            <a:off x="1851113" y="3652886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70" name="Google Shape;770;p117"/>
          <p:cNvSpPr txBox="1"/>
          <p:nvPr>
            <p:ph idx="3" type="subTitle"/>
          </p:nvPr>
        </p:nvSpPr>
        <p:spPr>
          <a:xfrm>
            <a:off x="4787463" y="3239925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771" name="Google Shape;771;p117"/>
          <p:cNvSpPr txBox="1"/>
          <p:nvPr>
            <p:ph idx="4" type="subTitle"/>
          </p:nvPr>
        </p:nvSpPr>
        <p:spPr>
          <a:xfrm>
            <a:off x="1850888" y="3239925"/>
            <a:ext cx="2505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21"/>
          <p:cNvSpPr txBox="1"/>
          <p:nvPr>
            <p:ph type="title"/>
          </p:nvPr>
        </p:nvSpPr>
        <p:spPr>
          <a:xfrm>
            <a:off x="713225" y="681525"/>
            <a:ext cx="4732800" cy="117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811" name="Google Shape;811;p121"/>
          <p:cNvSpPr txBox="1"/>
          <p:nvPr>
            <p:ph idx="1" type="subTitle"/>
          </p:nvPr>
        </p:nvSpPr>
        <p:spPr>
          <a:xfrm>
            <a:off x="713225" y="1712225"/>
            <a:ext cx="4732800" cy="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1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25"/>
          <p:cNvSpPr txBox="1"/>
          <p:nvPr>
            <p:ph type="title"/>
          </p:nvPr>
        </p:nvSpPr>
        <p:spPr>
          <a:xfrm flipH="1">
            <a:off x="4572125" y="1702975"/>
            <a:ext cx="38601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36" name="Google Shape;836;p125"/>
          <p:cNvSpPr txBox="1"/>
          <p:nvPr>
            <p:ph idx="2" type="title"/>
          </p:nvPr>
        </p:nvSpPr>
        <p:spPr>
          <a:xfrm flipH="1">
            <a:off x="6780125" y="963175"/>
            <a:ext cx="16521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7" name="Google Shape;837;p125"/>
          <p:cNvSpPr txBox="1"/>
          <p:nvPr>
            <p:ph idx="1" type="subTitle"/>
          </p:nvPr>
        </p:nvSpPr>
        <p:spPr>
          <a:xfrm flipH="1">
            <a:off x="4572125" y="2506651"/>
            <a:ext cx="38601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 only 2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9"/>
          <p:cNvSpPr txBox="1"/>
          <p:nvPr>
            <p:ph type="title"/>
          </p:nvPr>
        </p:nvSpPr>
        <p:spPr>
          <a:xfrm>
            <a:off x="874075" y="997725"/>
            <a:ext cx="3519600" cy="22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84" name="Google Shape;884;p129"/>
          <p:cNvSpPr txBox="1"/>
          <p:nvPr>
            <p:ph idx="1" type="subTitle"/>
          </p:nvPr>
        </p:nvSpPr>
        <p:spPr>
          <a:xfrm>
            <a:off x="874075" y="3227750"/>
            <a:ext cx="35196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129"/>
          <p:cNvSpPr/>
          <p:nvPr>
            <p:ph idx="2" type="pic"/>
          </p:nvPr>
        </p:nvSpPr>
        <p:spPr>
          <a:xfrm>
            <a:off x="4709663" y="846450"/>
            <a:ext cx="3255900" cy="345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 and text 1"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31"/>
          <p:cNvSpPr txBox="1"/>
          <p:nvPr>
            <p:ph type="title"/>
          </p:nvPr>
        </p:nvSpPr>
        <p:spPr>
          <a:xfrm>
            <a:off x="720000" y="1637550"/>
            <a:ext cx="35979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00" name="Google Shape;900;p131"/>
          <p:cNvSpPr txBox="1"/>
          <p:nvPr>
            <p:ph idx="1" type="subTitle"/>
          </p:nvPr>
        </p:nvSpPr>
        <p:spPr>
          <a:xfrm>
            <a:off x="720000" y="2634700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0"/>
          <p:cNvSpPr txBox="1"/>
          <p:nvPr>
            <p:ph type="title"/>
          </p:nvPr>
        </p:nvSpPr>
        <p:spPr>
          <a:xfrm>
            <a:off x="386954" y="273844"/>
            <a:ext cx="7836296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60"/>
          <p:cNvSpPr txBox="1"/>
          <p:nvPr>
            <p:ph idx="1" type="body"/>
          </p:nvPr>
        </p:nvSpPr>
        <p:spPr>
          <a:xfrm>
            <a:off x="386954" y="1369219"/>
            <a:ext cx="7836296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8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60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93939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0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60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 and four columns"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3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18" name="Google Shape;918;p133"/>
          <p:cNvSpPr txBox="1"/>
          <p:nvPr>
            <p:ph idx="1" type="subTitle"/>
          </p:nvPr>
        </p:nvSpPr>
        <p:spPr>
          <a:xfrm>
            <a:off x="2162463" y="2137238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9" name="Google Shape;919;p133"/>
          <p:cNvSpPr txBox="1"/>
          <p:nvPr>
            <p:ph idx="2" type="subTitle"/>
          </p:nvPr>
        </p:nvSpPr>
        <p:spPr>
          <a:xfrm>
            <a:off x="5036564" y="2137238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0" name="Google Shape;920;p133"/>
          <p:cNvSpPr txBox="1"/>
          <p:nvPr>
            <p:ph idx="3" type="subTitle"/>
          </p:nvPr>
        </p:nvSpPr>
        <p:spPr>
          <a:xfrm>
            <a:off x="2162463" y="3848950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1" name="Google Shape;921;p133"/>
          <p:cNvSpPr txBox="1"/>
          <p:nvPr>
            <p:ph idx="4" type="subTitle"/>
          </p:nvPr>
        </p:nvSpPr>
        <p:spPr>
          <a:xfrm>
            <a:off x="5036564" y="3848950"/>
            <a:ext cx="19449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133"/>
          <p:cNvSpPr txBox="1"/>
          <p:nvPr>
            <p:ph idx="5" type="subTitle"/>
          </p:nvPr>
        </p:nvSpPr>
        <p:spPr>
          <a:xfrm>
            <a:off x="2162463" y="1375538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923" name="Google Shape;923;p133"/>
          <p:cNvSpPr txBox="1"/>
          <p:nvPr>
            <p:ph idx="6" type="subTitle"/>
          </p:nvPr>
        </p:nvSpPr>
        <p:spPr>
          <a:xfrm>
            <a:off x="2162463" y="3087250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924" name="Google Shape;924;p133"/>
          <p:cNvSpPr txBox="1"/>
          <p:nvPr>
            <p:ph idx="7" type="subTitle"/>
          </p:nvPr>
        </p:nvSpPr>
        <p:spPr>
          <a:xfrm>
            <a:off x="5036561" y="1375538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  <p:sp>
        <p:nvSpPr>
          <p:cNvPr id="925" name="Google Shape;925;p133"/>
          <p:cNvSpPr txBox="1"/>
          <p:nvPr>
            <p:ph idx="8" type="subTitle"/>
          </p:nvPr>
        </p:nvSpPr>
        <p:spPr>
          <a:xfrm>
            <a:off x="5036561" y="3087250"/>
            <a:ext cx="19449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igtree"/>
              <a:buNone/>
              <a:defRPr b="1" sz="2400">
                <a:latin typeface="Figtree"/>
                <a:ea typeface="Figtree"/>
                <a:cs typeface="Figtree"/>
                <a:sym typeface="Figtre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0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2"/>
          <p:cNvSpPr txBox="1"/>
          <p:nvPr>
            <p:ph type="title"/>
          </p:nvPr>
        </p:nvSpPr>
        <p:spPr>
          <a:xfrm flipH="1">
            <a:off x="4572125" y="1702975"/>
            <a:ext cx="38601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6" name="Google Shape;96;p62"/>
          <p:cNvSpPr txBox="1"/>
          <p:nvPr>
            <p:ph idx="2" type="title"/>
          </p:nvPr>
        </p:nvSpPr>
        <p:spPr>
          <a:xfrm flipH="1">
            <a:off x="6780125" y="963175"/>
            <a:ext cx="16521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62"/>
          <p:cNvSpPr txBox="1"/>
          <p:nvPr>
            <p:ph idx="1" type="subTitle"/>
          </p:nvPr>
        </p:nvSpPr>
        <p:spPr>
          <a:xfrm flipH="1">
            <a:off x="4572125" y="2506651"/>
            <a:ext cx="38601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1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8"/>
          <p:cNvSpPr txBox="1"/>
          <p:nvPr>
            <p:ph type="title"/>
          </p:nvPr>
        </p:nvSpPr>
        <p:spPr>
          <a:xfrm>
            <a:off x="874075" y="997725"/>
            <a:ext cx="3519600" cy="22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2" name="Google Shape;162;p68"/>
          <p:cNvSpPr txBox="1"/>
          <p:nvPr>
            <p:ph idx="1" type="subTitle"/>
          </p:nvPr>
        </p:nvSpPr>
        <p:spPr>
          <a:xfrm>
            <a:off x="874075" y="3227750"/>
            <a:ext cx="35196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68"/>
          <p:cNvSpPr/>
          <p:nvPr>
            <p:ph idx="2" type="pic"/>
          </p:nvPr>
        </p:nvSpPr>
        <p:spPr>
          <a:xfrm>
            <a:off x="4709663" y="846450"/>
            <a:ext cx="3255900" cy="3450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0"/>
          <p:cNvSpPr txBox="1"/>
          <p:nvPr>
            <p:ph type="title"/>
          </p:nvPr>
        </p:nvSpPr>
        <p:spPr>
          <a:xfrm>
            <a:off x="720000" y="1637550"/>
            <a:ext cx="35979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8" name="Google Shape;178;p70"/>
          <p:cNvSpPr txBox="1"/>
          <p:nvPr>
            <p:ph idx="1" type="subTitle"/>
          </p:nvPr>
        </p:nvSpPr>
        <p:spPr>
          <a:xfrm>
            <a:off x="720000" y="2634700"/>
            <a:ext cx="35979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8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1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21.xml"/></Relationships>
</file>

<file path=ppt/slideMasters/_rels/slideMaster12.x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4" Type="http://schemas.openxmlformats.org/officeDocument/2006/relationships/theme" Target="../theme/theme36.xml"/></Relationships>
</file>

<file path=ppt/slideMasters/_rels/slideMaster13.x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theme" Target="../theme/theme30.xml"/></Relationships>
</file>

<file path=ppt/slideMasters/_rels/slideMaster14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12.xml"/></Relationships>
</file>

<file path=ppt/slideMasters/_rels/slideMaster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34.xml"/></Relationships>
</file>

<file path=ppt/slideMasters/_rels/slideMaster16.xml.rels><?xml version="1.0" encoding="UTF-8" standalone="yes"?>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theme" Target="../theme/theme8.xml"/></Relationships>
</file>

<file path=ppt/slideMasters/_rels/slideMaster18.xml.rels><?xml version="1.0" encoding="UTF-8" standalone="yes"?>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2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6.xml"/></Relationships>
</file>

<file path=ppt/slideMasters/_rels/slideMaster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7.xml"/></Relationships>
</file>

<file path=ppt/slideMasters/_rels/slideMaster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3.xml"/></Relationships>
</file>

<file path=ppt/slideMasters/_rels/slideMaster22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4" Type="http://schemas.openxmlformats.org/officeDocument/2006/relationships/theme" Target="../theme/theme38.xml"/></Relationships>
</file>

<file path=ppt/slideMasters/_rels/slideMaster23.x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4" Type="http://schemas.openxmlformats.org/officeDocument/2006/relationships/theme" Target="../theme/theme5.xml"/></Relationships>
</file>

<file path=ppt/slideMasters/_rels/slideMaster24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4" Type="http://schemas.openxmlformats.org/officeDocument/2006/relationships/theme" Target="../theme/theme22.xml"/></Relationships>
</file>

<file path=ppt/slideMasters/_rels/slideMaster25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4" Type="http://schemas.openxmlformats.org/officeDocument/2006/relationships/theme" Target="../theme/theme2.xml"/></Relationships>
</file>

<file path=ppt/slideMasters/_rels/slideMaster26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theme" Target="../theme/theme20.xml"/></Relationships>
</file>

<file path=ppt/slideMasters/_rels/slideMaster27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4" Type="http://schemas.openxmlformats.org/officeDocument/2006/relationships/theme" Target="../theme/theme41.xml"/></Relationships>
</file>

<file path=ppt/slideMasters/_rels/slideMaster28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_rels/slideMaster29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4" Type="http://schemas.openxmlformats.org/officeDocument/2006/relationships/theme" Target="../theme/theme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10.xml"/></Relationships>
</file>

<file path=ppt/slideMasters/_rels/slideMaster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31.xml"/></Relationships>
</file>

<file path=ppt/slideMasters/_rels/slideMaster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42.xml"/></Relationships>
</file>

<file path=ppt/slideMasters/_rels/slideMaster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25.xml"/></Relationships>
</file>

<file path=ppt/slideMasters/_rels/slideMaster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32.xml"/></Relationships>
</file>

<file path=ppt/slideMasters/_rels/slideMaster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37.xml"/></Relationships>
</file>

<file path=ppt/slideMasters/_rels/slideMaster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33.xml"/></Relationships>
</file>

<file path=ppt/slideMasters/_rels/slideMaster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23.xml"/></Relationships>
</file>

<file path=ppt/slideMasters/_rels/slideMaster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17.xml"/></Relationships>
</file>

<file path=ppt/slideMasters/_rels/slideMaster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14.xml"/></Relationships>
</file>

<file path=ppt/slideMasters/_rels/slideMaster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35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27.xml"/></Relationships>
</file>

<file path=ppt/slideMasters/_rels/slideMaster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16.xml"/></Relationships>
</file>

<file path=ppt/slideMasters/_rels/slideMaster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18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1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9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4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40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53"/>
          <p:cNvGrpSpPr/>
          <p:nvPr/>
        </p:nvGrpSpPr>
        <p:grpSpPr>
          <a:xfrm>
            <a:off x="-77787" y="3317875"/>
            <a:ext cx="2887662" cy="1038225"/>
            <a:chOff x="7084200" y="1989349"/>
            <a:chExt cx="2291603" cy="823489"/>
          </a:xfrm>
        </p:grpSpPr>
        <p:sp>
          <p:nvSpPr>
            <p:cNvPr id="7" name="Google Shape;7;p53"/>
            <p:cNvSpPr/>
            <p:nvPr/>
          </p:nvSpPr>
          <p:spPr>
            <a:xfrm>
              <a:off x="7681153" y="2024745"/>
              <a:ext cx="1694650" cy="788093"/>
            </a:xfrm>
            <a:custGeom>
              <a:rect b="b" l="l" r="r" t="t"/>
              <a:pathLst>
                <a:path extrusionOk="0" h="8502" w="18282">
                  <a:moveTo>
                    <a:pt x="14605" y="0"/>
                  </a:moveTo>
                  <a:lnTo>
                    <a:pt x="13835" y="19"/>
                  </a:lnTo>
                  <a:lnTo>
                    <a:pt x="12988" y="41"/>
                  </a:lnTo>
                  <a:cubicBezTo>
                    <a:pt x="12988" y="41"/>
                    <a:pt x="12811" y="1332"/>
                    <a:pt x="12511" y="2220"/>
                  </a:cubicBezTo>
                  <a:cubicBezTo>
                    <a:pt x="11641" y="2324"/>
                    <a:pt x="11201" y="2339"/>
                    <a:pt x="10421" y="2383"/>
                  </a:cubicBezTo>
                  <a:cubicBezTo>
                    <a:pt x="10210" y="2819"/>
                    <a:pt x="10202" y="3449"/>
                    <a:pt x="9955" y="3896"/>
                  </a:cubicBezTo>
                  <a:cubicBezTo>
                    <a:pt x="9089" y="3956"/>
                    <a:pt x="8715" y="4262"/>
                    <a:pt x="8419" y="4314"/>
                  </a:cubicBezTo>
                  <a:cubicBezTo>
                    <a:pt x="8238" y="4562"/>
                    <a:pt x="7998" y="5235"/>
                    <a:pt x="7565" y="5723"/>
                  </a:cubicBezTo>
                  <a:lnTo>
                    <a:pt x="7565" y="5727"/>
                  </a:lnTo>
                  <a:cubicBezTo>
                    <a:pt x="7557" y="5731"/>
                    <a:pt x="7554" y="5738"/>
                    <a:pt x="7547" y="5746"/>
                  </a:cubicBezTo>
                  <a:cubicBezTo>
                    <a:pt x="7541" y="5746"/>
                    <a:pt x="7535" y="5747"/>
                    <a:pt x="7529" y="5747"/>
                  </a:cubicBezTo>
                  <a:cubicBezTo>
                    <a:pt x="7003" y="5747"/>
                    <a:pt x="6360" y="2277"/>
                    <a:pt x="5719" y="1385"/>
                  </a:cubicBezTo>
                  <a:cubicBezTo>
                    <a:pt x="5673" y="1314"/>
                    <a:pt x="5628" y="1284"/>
                    <a:pt x="5586" y="1284"/>
                  </a:cubicBezTo>
                  <a:cubicBezTo>
                    <a:pt x="5583" y="1284"/>
                    <a:pt x="5581" y="1284"/>
                    <a:pt x="5578" y="1284"/>
                  </a:cubicBezTo>
                  <a:cubicBezTo>
                    <a:pt x="5382" y="1306"/>
                    <a:pt x="5257" y="2039"/>
                    <a:pt x="5001" y="2561"/>
                  </a:cubicBezTo>
                  <a:cubicBezTo>
                    <a:pt x="4892" y="2631"/>
                    <a:pt x="4739" y="2649"/>
                    <a:pt x="4590" y="2649"/>
                  </a:cubicBezTo>
                  <a:cubicBezTo>
                    <a:pt x="4441" y="2649"/>
                    <a:pt x="4296" y="2631"/>
                    <a:pt x="4206" y="2631"/>
                  </a:cubicBezTo>
                  <a:cubicBezTo>
                    <a:pt x="4076" y="2683"/>
                    <a:pt x="3943" y="3626"/>
                    <a:pt x="3692" y="4373"/>
                  </a:cubicBezTo>
                  <a:cubicBezTo>
                    <a:pt x="3359" y="4617"/>
                    <a:pt x="2423" y="4699"/>
                    <a:pt x="1465" y="4803"/>
                  </a:cubicBezTo>
                  <a:cubicBezTo>
                    <a:pt x="1069" y="5660"/>
                    <a:pt x="1044" y="5865"/>
                    <a:pt x="219" y="6086"/>
                  </a:cubicBezTo>
                  <a:cubicBezTo>
                    <a:pt x="152" y="6104"/>
                    <a:pt x="78" y="6123"/>
                    <a:pt x="0" y="6142"/>
                  </a:cubicBezTo>
                  <a:cubicBezTo>
                    <a:pt x="330" y="6896"/>
                    <a:pt x="533" y="7699"/>
                    <a:pt x="736" y="8501"/>
                  </a:cubicBezTo>
                  <a:lnTo>
                    <a:pt x="18281" y="8501"/>
                  </a:lnTo>
                  <a:cubicBezTo>
                    <a:pt x="18223" y="7033"/>
                    <a:pt x="17948" y="4943"/>
                    <a:pt x="17176" y="3896"/>
                  </a:cubicBezTo>
                  <a:cubicBezTo>
                    <a:pt x="16606" y="3778"/>
                    <a:pt x="16058" y="3685"/>
                    <a:pt x="15293" y="3459"/>
                  </a:cubicBezTo>
                  <a:cubicBezTo>
                    <a:pt x="15134" y="3126"/>
                    <a:pt x="14986" y="2469"/>
                    <a:pt x="14871" y="1813"/>
                  </a:cubicBezTo>
                  <a:cubicBezTo>
                    <a:pt x="14708" y="903"/>
                    <a:pt x="14605" y="0"/>
                    <a:pt x="14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53"/>
            <p:cNvSpPr/>
            <p:nvPr/>
          </p:nvSpPr>
          <p:spPr>
            <a:xfrm>
              <a:off x="7936897" y="2143672"/>
              <a:ext cx="541246" cy="669165"/>
            </a:xfrm>
            <a:custGeom>
              <a:rect b="b" l="l" r="r" t="t"/>
              <a:pathLst>
                <a:path extrusionOk="0" h="7219" w="5839">
                  <a:moveTo>
                    <a:pt x="2827" y="1"/>
                  </a:moveTo>
                  <a:cubicBezTo>
                    <a:pt x="2824" y="1"/>
                    <a:pt x="2822" y="1"/>
                    <a:pt x="2819" y="1"/>
                  </a:cubicBezTo>
                  <a:cubicBezTo>
                    <a:pt x="2857" y="1171"/>
                    <a:pt x="2920" y="2909"/>
                    <a:pt x="2920" y="2909"/>
                  </a:cubicBezTo>
                  <a:cubicBezTo>
                    <a:pt x="2920" y="2909"/>
                    <a:pt x="2697" y="2918"/>
                    <a:pt x="2439" y="2918"/>
                  </a:cubicBezTo>
                  <a:cubicBezTo>
                    <a:pt x="2169" y="2918"/>
                    <a:pt x="1859" y="2908"/>
                    <a:pt x="1725" y="2868"/>
                  </a:cubicBezTo>
                  <a:cubicBezTo>
                    <a:pt x="1718" y="2866"/>
                    <a:pt x="1711" y="2865"/>
                    <a:pt x="1704" y="2865"/>
                  </a:cubicBezTo>
                  <a:cubicBezTo>
                    <a:pt x="1673" y="2865"/>
                    <a:pt x="1644" y="2884"/>
                    <a:pt x="1632" y="2917"/>
                  </a:cubicBezTo>
                  <a:cubicBezTo>
                    <a:pt x="1450" y="3434"/>
                    <a:pt x="607" y="5642"/>
                    <a:pt x="1" y="7218"/>
                  </a:cubicBezTo>
                  <a:lnTo>
                    <a:pt x="5838" y="7218"/>
                  </a:lnTo>
                  <a:lnTo>
                    <a:pt x="4806" y="4444"/>
                  </a:lnTo>
                  <a:cubicBezTo>
                    <a:pt x="4798" y="4448"/>
                    <a:pt x="4795" y="4455"/>
                    <a:pt x="4788" y="4463"/>
                  </a:cubicBezTo>
                  <a:cubicBezTo>
                    <a:pt x="4782" y="4463"/>
                    <a:pt x="4776" y="4464"/>
                    <a:pt x="4770" y="4464"/>
                  </a:cubicBezTo>
                  <a:cubicBezTo>
                    <a:pt x="4244" y="4464"/>
                    <a:pt x="3601" y="994"/>
                    <a:pt x="2960" y="102"/>
                  </a:cubicBezTo>
                  <a:cubicBezTo>
                    <a:pt x="2914" y="31"/>
                    <a:pt x="2869" y="1"/>
                    <a:pt x="2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53"/>
            <p:cNvSpPr/>
            <p:nvPr/>
          </p:nvSpPr>
          <p:spPr>
            <a:xfrm>
              <a:off x="8788018" y="2024745"/>
              <a:ext cx="587779" cy="788093"/>
            </a:xfrm>
            <a:custGeom>
              <a:rect b="b" l="l" r="r" t="t"/>
              <a:pathLst>
                <a:path extrusionOk="0" h="8502" w="6341">
                  <a:moveTo>
                    <a:pt x="2664" y="0"/>
                  </a:moveTo>
                  <a:lnTo>
                    <a:pt x="1894" y="19"/>
                  </a:lnTo>
                  <a:lnTo>
                    <a:pt x="1828" y="3205"/>
                  </a:lnTo>
                  <a:lnTo>
                    <a:pt x="2878" y="4836"/>
                  </a:lnTo>
                  <a:lnTo>
                    <a:pt x="759" y="5646"/>
                  </a:lnTo>
                  <a:lnTo>
                    <a:pt x="0" y="5779"/>
                  </a:lnTo>
                  <a:lnTo>
                    <a:pt x="470" y="8501"/>
                  </a:lnTo>
                  <a:lnTo>
                    <a:pt x="6340" y="8501"/>
                  </a:lnTo>
                  <a:cubicBezTo>
                    <a:pt x="6282" y="7033"/>
                    <a:pt x="6007" y="4943"/>
                    <a:pt x="5235" y="3896"/>
                  </a:cubicBezTo>
                  <a:cubicBezTo>
                    <a:pt x="4665" y="3778"/>
                    <a:pt x="4117" y="3685"/>
                    <a:pt x="3352" y="3459"/>
                  </a:cubicBezTo>
                  <a:cubicBezTo>
                    <a:pt x="3193" y="3126"/>
                    <a:pt x="3045" y="2469"/>
                    <a:pt x="2930" y="1813"/>
                  </a:cubicBezTo>
                  <a:cubicBezTo>
                    <a:pt x="2767" y="903"/>
                    <a:pt x="2664" y="0"/>
                    <a:pt x="2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p53"/>
            <p:cNvSpPr/>
            <p:nvPr/>
          </p:nvSpPr>
          <p:spPr>
            <a:xfrm>
              <a:off x="7084200" y="1989349"/>
              <a:ext cx="702257" cy="822668"/>
            </a:xfrm>
            <a:custGeom>
              <a:rect b="b" l="l" r="r" t="t"/>
              <a:pathLst>
                <a:path extrusionOk="0" h="8875" w="7576">
                  <a:moveTo>
                    <a:pt x="3448" y="1"/>
                  </a:moveTo>
                  <a:lnTo>
                    <a:pt x="3400" y="152"/>
                  </a:lnTo>
                  <a:lnTo>
                    <a:pt x="2486" y="2938"/>
                  </a:lnTo>
                  <a:lnTo>
                    <a:pt x="1243" y="3503"/>
                  </a:lnTo>
                  <a:lnTo>
                    <a:pt x="0" y="8705"/>
                  </a:lnTo>
                  <a:lnTo>
                    <a:pt x="3292" y="8649"/>
                  </a:lnTo>
                  <a:lnTo>
                    <a:pt x="7576" y="8874"/>
                  </a:lnTo>
                  <a:lnTo>
                    <a:pt x="6104" y="3844"/>
                  </a:lnTo>
                  <a:lnTo>
                    <a:pt x="5201" y="3788"/>
                  </a:lnTo>
                  <a:lnTo>
                    <a:pt x="4805" y="848"/>
                  </a:lnTo>
                  <a:lnTo>
                    <a:pt x="3673" y="792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53"/>
            <p:cNvSpPr/>
            <p:nvPr/>
          </p:nvSpPr>
          <p:spPr>
            <a:xfrm>
              <a:off x="7389350" y="1989349"/>
              <a:ext cx="397105" cy="822668"/>
            </a:xfrm>
            <a:custGeom>
              <a:rect b="b" l="l" r="r" t="t"/>
              <a:pathLst>
                <a:path extrusionOk="0" h="8875" w="4284">
                  <a:moveTo>
                    <a:pt x="156" y="1"/>
                  </a:moveTo>
                  <a:lnTo>
                    <a:pt x="108" y="152"/>
                  </a:lnTo>
                  <a:lnTo>
                    <a:pt x="156" y="2938"/>
                  </a:lnTo>
                  <a:lnTo>
                    <a:pt x="1003" y="2545"/>
                  </a:lnTo>
                  <a:lnTo>
                    <a:pt x="710" y="4950"/>
                  </a:lnTo>
                  <a:lnTo>
                    <a:pt x="1398" y="4861"/>
                  </a:lnTo>
                  <a:lnTo>
                    <a:pt x="0" y="8649"/>
                  </a:lnTo>
                  <a:lnTo>
                    <a:pt x="4284" y="8874"/>
                  </a:lnTo>
                  <a:lnTo>
                    <a:pt x="2812" y="3844"/>
                  </a:lnTo>
                  <a:lnTo>
                    <a:pt x="1909" y="3788"/>
                  </a:lnTo>
                  <a:lnTo>
                    <a:pt x="1513" y="848"/>
                  </a:lnTo>
                  <a:lnTo>
                    <a:pt x="381" y="79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53"/>
          <p:cNvGrpSpPr/>
          <p:nvPr/>
        </p:nvGrpSpPr>
        <p:grpSpPr>
          <a:xfrm>
            <a:off x="0" y="4035425"/>
            <a:ext cx="9144000" cy="1108075"/>
            <a:chOff x="0" y="4035626"/>
            <a:chExt cx="9143878" cy="1107874"/>
          </a:xfrm>
        </p:grpSpPr>
        <p:sp>
          <p:nvSpPr>
            <p:cNvPr id="13" name="Google Shape;13;p53"/>
            <p:cNvSpPr/>
            <p:nvPr/>
          </p:nvSpPr>
          <p:spPr>
            <a:xfrm>
              <a:off x="3525791" y="4035626"/>
              <a:ext cx="5618087" cy="1107874"/>
            </a:xfrm>
            <a:custGeom>
              <a:rect b="b" l="l" r="r" t="t"/>
              <a:pathLst>
                <a:path extrusionOk="0" h="10625" w="46134">
                  <a:moveTo>
                    <a:pt x="46133" y="0"/>
                  </a:moveTo>
                  <a:lnTo>
                    <a:pt x="45882" y="45"/>
                  </a:lnTo>
                  <a:cubicBezTo>
                    <a:pt x="15119" y="981"/>
                    <a:pt x="4040" y="6608"/>
                    <a:pt x="1" y="10625"/>
                  </a:cubicBezTo>
                  <a:lnTo>
                    <a:pt x="46133" y="10625"/>
                  </a:lnTo>
                  <a:lnTo>
                    <a:pt x="46133" y="0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53"/>
            <p:cNvSpPr/>
            <p:nvPr/>
          </p:nvSpPr>
          <p:spPr>
            <a:xfrm>
              <a:off x="0" y="4194347"/>
              <a:ext cx="4930709" cy="949153"/>
            </a:xfrm>
            <a:custGeom>
              <a:rect b="b" l="l" r="r" t="t"/>
              <a:pathLst>
                <a:path extrusionOk="0" h="7667" w="47373">
                  <a:moveTo>
                    <a:pt x="9639" y="0"/>
                  </a:moveTo>
                  <a:cubicBezTo>
                    <a:pt x="5938" y="0"/>
                    <a:pt x="2607" y="121"/>
                    <a:pt x="1" y="317"/>
                  </a:cubicBezTo>
                  <a:lnTo>
                    <a:pt x="1" y="7667"/>
                  </a:lnTo>
                  <a:lnTo>
                    <a:pt x="47373" y="7667"/>
                  </a:lnTo>
                  <a:cubicBezTo>
                    <a:pt x="46082" y="6180"/>
                    <a:pt x="44532" y="4915"/>
                    <a:pt x="42874" y="4315"/>
                  </a:cubicBezTo>
                  <a:cubicBezTo>
                    <a:pt x="34685" y="1050"/>
                    <a:pt x="20556" y="0"/>
                    <a:pt x="963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53"/>
          <p:cNvGrpSpPr/>
          <p:nvPr/>
        </p:nvGrpSpPr>
        <p:grpSpPr>
          <a:xfrm>
            <a:off x="742950" y="4291012"/>
            <a:ext cx="7974012" cy="677862"/>
            <a:chOff x="743252" y="4290710"/>
            <a:chExt cx="7973812" cy="677597"/>
          </a:xfrm>
        </p:grpSpPr>
        <p:grpSp>
          <p:nvGrpSpPr>
            <p:cNvPr id="16" name="Google Shape;16;p53"/>
            <p:cNvGrpSpPr/>
            <p:nvPr/>
          </p:nvGrpSpPr>
          <p:grpSpPr>
            <a:xfrm>
              <a:off x="8236063" y="4669973"/>
              <a:ext cx="481001" cy="298334"/>
              <a:chOff x="8236063" y="4669973"/>
              <a:chExt cx="481001" cy="298334"/>
            </a:xfrm>
          </p:grpSpPr>
          <p:sp>
            <p:nvSpPr>
              <p:cNvPr id="17" name="Google Shape;17;p53"/>
              <p:cNvSpPr/>
              <p:nvPr/>
            </p:nvSpPr>
            <p:spPr>
              <a:xfrm>
                <a:off x="8236063" y="4669973"/>
                <a:ext cx="165096" cy="218990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3"/>
              <p:cNvSpPr/>
              <p:nvPr/>
            </p:nvSpPr>
            <p:spPr>
              <a:xfrm>
                <a:off x="8504344" y="4685842"/>
                <a:ext cx="212720" cy="282465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53"/>
            <p:cNvGrpSpPr/>
            <p:nvPr/>
          </p:nvGrpSpPr>
          <p:grpSpPr>
            <a:xfrm>
              <a:off x="743252" y="4290710"/>
              <a:ext cx="766744" cy="531604"/>
              <a:chOff x="743252" y="4290710"/>
              <a:chExt cx="766744" cy="531604"/>
            </a:xfrm>
          </p:grpSpPr>
          <p:sp>
            <p:nvSpPr>
              <p:cNvPr id="20" name="Google Shape;20;p53"/>
              <p:cNvSpPr/>
              <p:nvPr/>
            </p:nvSpPr>
            <p:spPr>
              <a:xfrm>
                <a:off x="743252" y="4509699"/>
                <a:ext cx="212720" cy="282465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3"/>
              <p:cNvSpPr/>
              <p:nvPr/>
            </p:nvSpPr>
            <p:spPr>
              <a:xfrm>
                <a:off x="1109956" y="4290710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3"/>
              <p:cNvSpPr/>
              <p:nvPr/>
            </p:nvSpPr>
            <p:spPr>
              <a:xfrm>
                <a:off x="1344900" y="4603325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CDC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53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53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71"/>
          <p:cNvGrpSpPr/>
          <p:nvPr/>
        </p:nvGrpSpPr>
        <p:grpSpPr>
          <a:xfrm>
            <a:off x="7292975" y="3925887"/>
            <a:ext cx="2125662" cy="763587"/>
            <a:chOff x="7088447" y="4744819"/>
            <a:chExt cx="866783" cy="311157"/>
          </a:xfrm>
        </p:grpSpPr>
        <p:sp>
          <p:nvSpPr>
            <p:cNvPr id="181" name="Google Shape;181;p71"/>
            <p:cNvSpPr/>
            <p:nvPr/>
          </p:nvSpPr>
          <p:spPr>
            <a:xfrm>
              <a:off x="7314228" y="4757896"/>
              <a:ext cx="641002" cy="298080"/>
            </a:xfrm>
            <a:custGeom>
              <a:rect b="b" l="l" r="r" t="t"/>
              <a:pathLst>
                <a:path extrusionOk="0" h="8502" w="18283">
                  <a:moveTo>
                    <a:pt x="14605" y="1"/>
                  </a:moveTo>
                  <a:lnTo>
                    <a:pt x="13837" y="19"/>
                  </a:lnTo>
                  <a:lnTo>
                    <a:pt x="12990" y="42"/>
                  </a:lnTo>
                  <a:cubicBezTo>
                    <a:pt x="12990" y="42"/>
                    <a:pt x="12812" y="1332"/>
                    <a:pt x="12516" y="2220"/>
                  </a:cubicBezTo>
                  <a:cubicBezTo>
                    <a:pt x="11643" y="2328"/>
                    <a:pt x="11203" y="2339"/>
                    <a:pt x="10422" y="2384"/>
                  </a:cubicBezTo>
                  <a:cubicBezTo>
                    <a:pt x="10211" y="2820"/>
                    <a:pt x="10204" y="3449"/>
                    <a:pt x="9956" y="3896"/>
                  </a:cubicBezTo>
                  <a:cubicBezTo>
                    <a:pt x="9094" y="3959"/>
                    <a:pt x="8717" y="4262"/>
                    <a:pt x="8421" y="4315"/>
                  </a:cubicBezTo>
                  <a:cubicBezTo>
                    <a:pt x="8240" y="4562"/>
                    <a:pt x="7999" y="5235"/>
                    <a:pt x="7570" y="5724"/>
                  </a:cubicBezTo>
                  <a:lnTo>
                    <a:pt x="7566" y="5727"/>
                  </a:lnTo>
                  <a:cubicBezTo>
                    <a:pt x="7559" y="5732"/>
                    <a:pt x="7555" y="5739"/>
                    <a:pt x="7547" y="5746"/>
                  </a:cubicBezTo>
                  <a:cubicBezTo>
                    <a:pt x="7542" y="5747"/>
                    <a:pt x="7536" y="5747"/>
                    <a:pt x="7530" y="5747"/>
                  </a:cubicBezTo>
                  <a:cubicBezTo>
                    <a:pt x="7005" y="5747"/>
                    <a:pt x="6364" y="2277"/>
                    <a:pt x="5724" y="1385"/>
                  </a:cubicBezTo>
                  <a:cubicBezTo>
                    <a:pt x="5675" y="1315"/>
                    <a:pt x="5630" y="1288"/>
                    <a:pt x="5591" y="1288"/>
                  </a:cubicBezTo>
                  <a:cubicBezTo>
                    <a:pt x="5588" y="1288"/>
                    <a:pt x="5586" y="1288"/>
                    <a:pt x="5584" y="1288"/>
                  </a:cubicBezTo>
                  <a:cubicBezTo>
                    <a:pt x="5384" y="1307"/>
                    <a:pt x="5261" y="2039"/>
                    <a:pt x="5003" y="2561"/>
                  </a:cubicBezTo>
                  <a:cubicBezTo>
                    <a:pt x="4894" y="2631"/>
                    <a:pt x="4741" y="2649"/>
                    <a:pt x="4593" y="2649"/>
                  </a:cubicBezTo>
                  <a:cubicBezTo>
                    <a:pt x="4444" y="2649"/>
                    <a:pt x="4300" y="2631"/>
                    <a:pt x="4207" y="2631"/>
                  </a:cubicBezTo>
                  <a:cubicBezTo>
                    <a:pt x="4081" y="2683"/>
                    <a:pt x="3945" y="3627"/>
                    <a:pt x="3693" y="4378"/>
                  </a:cubicBezTo>
                  <a:cubicBezTo>
                    <a:pt x="3364" y="4622"/>
                    <a:pt x="2425" y="4699"/>
                    <a:pt x="1466" y="4803"/>
                  </a:cubicBezTo>
                  <a:cubicBezTo>
                    <a:pt x="1071" y="5661"/>
                    <a:pt x="1044" y="5865"/>
                    <a:pt x="223" y="6087"/>
                  </a:cubicBezTo>
                  <a:cubicBezTo>
                    <a:pt x="153" y="6104"/>
                    <a:pt x="79" y="6123"/>
                    <a:pt x="1" y="6142"/>
                  </a:cubicBezTo>
                  <a:cubicBezTo>
                    <a:pt x="330" y="6896"/>
                    <a:pt x="534" y="7699"/>
                    <a:pt x="741" y="8502"/>
                  </a:cubicBezTo>
                  <a:lnTo>
                    <a:pt x="18283" y="8502"/>
                  </a:lnTo>
                  <a:cubicBezTo>
                    <a:pt x="18223" y="7033"/>
                    <a:pt x="17953" y="4947"/>
                    <a:pt x="17177" y="3896"/>
                  </a:cubicBezTo>
                  <a:cubicBezTo>
                    <a:pt x="16608" y="3782"/>
                    <a:pt x="16060" y="3685"/>
                    <a:pt x="15294" y="3460"/>
                  </a:cubicBezTo>
                  <a:cubicBezTo>
                    <a:pt x="15135" y="3127"/>
                    <a:pt x="14987" y="2469"/>
                    <a:pt x="14872" y="1814"/>
                  </a:cubicBezTo>
                  <a:cubicBezTo>
                    <a:pt x="14709" y="904"/>
                    <a:pt x="14605" y="1"/>
                    <a:pt x="14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71"/>
            <p:cNvSpPr/>
            <p:nvPr/>
          </p:nvSpPr>
          <p:spPr>
            <a:xfrm>
              <a:off x="7411027" y="4803017"/>
              <a:ext cx="204680" cy="252958"/>
            </a:xfrm>
            <a:custGeom>
              <a:rect b="b" l="l" r="r" t="t"/>
              <a:pathLst>
                <a:path extrusionOk="0" h="7215" w="5838">
                  <a:moveTo>
                    <a:pt x="2830" y="1"/>
                  </a:moveTo>
                  <a:cubicBezTo>
                    <a:pt x="2827" y="1"/>
                    <a:pt x="2825" y="1"/>
                    <a:pt x="2823" y="1"/>
                  </a:cubicBezTo>
                  <a:cubicBezTo>
                    <a:pt x="2855" y="1167"/>
                    <a:pt x="2922" y="2905"/>
                    <a:pt x="2922" y="2905"/>
                  </a:cubicBezTo>
                  <a:cubicBezTo>
                    <a:pt x="2922" y="2905"/>
                    <a:pt x="2699" y="2914"/>
                    <a:pt x="2440" y="2914"/>
                  </a:cubicBezTo>
                  <a:cubicBezTo>
                    <a:pt x="2170" y="2914"/>
                    <a:pt x="1860" y="2904"/>
                    <a:pt x="1728" y="2864"/>
                  </a:cubicBezTo>
                  <a:cubicBezTo>
                    <a:pt x="1720" y="2862"/>
                    <a:pt x="1713" y="2861"/>
                    <a:pt x="1705" y="2861"/>
                  </a:cubicBezTo>
                  <a:cubicBezTo>
                    <a:pt x="1673" y="2861"/>
                    <a:pt x="1644" y="2880"/>
                    <a:pt x="1635" y="2913"/>
                  </a:cubicBezTo>
                  <a:cubicBezTo>
                    <a:pt x="1454" y="3434"/>
                    <a:pt x="607" y="5639"/>
                    <a:pt x="0" y="7215"/>
                  </a:cubicBezTo>
                  <a:lnTo>
                    <a:pt x="5838" y="7215"/>
                  </a:lnTo>
                  <a:lnTo>
                    <a:pt x="4805" y="4440"/>
                  </a:lnTo>
                  <a:cubicBezTo>
                    <a:pt x="4798" y="4445"/>
                    <a:pt x="4794" y="4452"/>
                    <a:pt x="4786" y="4459"/>
                  </a:cubicBezTo>
                  <a:cubicBezTo>
                    <a:pt x="4781" y="4460"/>
                    <a:pt x="4775" y="4460"/>
                    <a:pt x="4769" y="4460"/>
                  </a:cubicBezTo>
                  <a:cubicBezTo>
                    <a:pt x="4244" y="4460"/>
                    <a:pt x="3603" y="990"/>
                    <a:pt x="2963" y="98"/>
                  </a:cubicBezTo>
                  <a:cubicBezTo>
                    <a:pt x="2914" y="28"/>
                    <a:pt x="2869" y="1"/>
                    <a:pt x="2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71"/>
            <p:cNvSpPr/>
            <p:nvPr/>
          </p:nvSpPr>
          <p:spPr>
            <a:xfrm>
              <a:off x="7733045" y="4757896"/>
              <a:ext cx="222175" cy="298080"/>
            </a:xfrm>
            <a:custGeom>
              <a:rect b="b" l="l" r="r" t="t"/>
              <a:pathLst>
                <a:path extrusionOk="0" h="8502" w="6337">
                  <a:moveTo>
                    <a:pt x="2659" y="1"/>
                  </a:moveTo>
                  <a:lnTo>
                    <a:pt x="1891" y="19"/>
                  </a:lnTo>
                  <a:lnTo>
                    <a:pt x="1824" y="3205"/>
                  </a:lnTo>
                  <a:lnTo>
                    <a:pt x="2878" y="4839"/>
                  </a:lnTo>
                  <a:lnTo>
                    <a:pt x="755" y="5646"/>
                  </a:lnTo>
                  <a:lnTo>
                    <a:pt x="0" y="5779"/>
                  </a:lnTo>
                  <a:lnTo>
                    <a:pt x="467" y="8502"/>
                  </a:lnTo>
                  <a:lnTo>
                    <a:pt x="6337" y="8502"/>
                  </a:lnTo>
                  <a:cubicBezTo>
                    <a:pt x="6277" y="7033"/>
                    <a:pt x="6007" y="4947"/>
                    <a:pt x="5231" y="3896"/>
                  </a:cubicBezTo>
                  <a:cubicBezTo>
                    <a:pt x="4662" y="3782"/>
                    <a:pt x="4114" y="3685"/>
                    <a:pt x="3348" y="3460"/>
                  </a:cubicBezTo>
                  <a:cubicBezTo>
                    <a:pt x="3189" y="3127"/>
                    <a:pt x="3041" y="2469"/>
                    <a:pt x="2926" y="1814"/>
                  </a:cubicBezTo>
                  <a:cubicBezTo>
                    <a:pt x="2763" y="904"/>
                    <a:pt x="2659" y="1"/>
                    <a:pt x="2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71"/>
            <p:cNvSpPr/>
            <p:nvPr/>
          </p:nvSpPr>
          <p:spPr>
            <a:xfrm>
              <a:off x="7088447" y="4744819"/>
              <a:ext cx="265685" cy="311157"/>
            </a:xfrm>
            <a:custGeom>
              <a:rect b="b" l="l" r="r" t="t"/>
              <a:pathLst>
                <a:path extrusionOk="0" h="8875" w="7578">
                  <a:moveTo>
                    <a:pt x="3449" y="1"/>
                  </a:moveTo>
                  <a:lnTo>
                    <a:pt x="3400" y="152"/>
                  </a:lnTo>
                  <a:lnTo>
                    <a:pt x="2490" y="2941"/>
                  </a:lnTo>
                  <a:lnTo>
                    <a:pt x="1247" y="3508"/>
                  </a:lnTo>
                  <a:lnTo>
                    <a:pt x="1" y="8705"/>
                  </a:lnTo>
                  <a:lnTo>
                    <a:pt x="3297" y="8649"/>
                  </a:lnTo>
                  <a:lnTo>
                    <a:pt x="7577" y="8875"/>
                  </a:lnTo>
                  <a:lnTo>
                    <a:pt x="6105" y="3844"/>
                  </a:lnTo>
                  <a:lnTo>
                    <a:pt x="5202" y="3788"/>
                  </a:lnTo>
                  <a:lnTo>
                    <a:pt x="4807" y="848"/>
                  </a:lnTo>
                  <a:lnTo>
                    <a:pt x="3678" y="792"/>
                  </a:lnTo>
                  <a:lnTo>
                    <a:pt x="34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1"/>
            <p:cNvSpPr/>
            <p:nvPr/>
          </p:nvSpPr>
          <p:spPr>
            <a:xfrm>
              <a:off x="7204037" y="4744819"/>
              <a:ext cx="150092" cy="311157"/>
            </a:xfrm>
            <a:custGeom>
              <a:rect b="b" l="l" r="r" t="t"/>
              <a:pathLst>
                <a:path extrusionOk="0" h="8875" w="4281">
                  <a:moveTo>
                    <a:pt x="152" y="1"/>
                  </a:moveTo>
                  <a:lnTo>
                    <a:pt x="103" y="152"/>
                  </a:lnTo>
                  <a:lnTo>
                    <a:pt x="152" y="2941"/>
                  </a:lnTo>
                  <a:lnTo>
                    <a:pt x="1003" y="2545"/>
                  </a:lnTo>
                  <a:lnTo>
                    <a:pt x="710" y="4954"/>
                  </a:lnTo>
                  <a:lnTo>
                    <a:pt x="1399" y="4862"/>
                  </a:lnTo>
                  <a:lnTo>
                    <a:pt x="0" y="8649"/>
                  </a:lnTo>
                  <a:lnTo>
                    <a:pt x="4280" y="8875"/>
                  </a:lnTo>
                  <a:lnTo>
                    <a:pt x="2808" y="3844"/>
                  </a:lnTo>
                  <a:lnTo>
                    <a:pt x="1905" y="3788"/>
                  </a:lnTo>
                  <a:lnTo>
                    <a:pt x="1510" y="848"/>
                  </a:lnTo>
                  <a:lnTo>
                    <a:pt x="381" y="79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1"/>
          <p:cNvGrpSpPr/>
          <p:nvPr/>
        </p:nvGrpSpPr>
        <p:grpSpPr>
          <a:xfrm>
            <a:off x="-211137" y="4513262"/>
            <a:ext cx="9566275" cy="682625"/>
            <a:chOff x="-211649" y="4512475"/>
            <a:chExt cx="9567249" cy="683102"/>
          </a:xfrm>
        </p:grpSpPr>
        <p:sp>
          <p:nvSpPr>
            <p:cNvPr id="187" name="Google Shape;187;p71"/>
            <p:cNvSpPr/>
            <p:nvPr/>
          </p:nvSpPr>
          <p:spPr>
            <a:xfrm flipH="1">
              <a:off x="-211649" y="4512475"/>
              <a:ext cx="9567249" cy="683102"/>
            </a:xfrm>
            <a:custGeom>
              <a:rect b="b" l="l" r="r" t="t"/>
              <a:pathLst>
                <a:path extrusionOk="0" h="2806" w="22326">
                  <a:moveTo>
                    <a:pt x="19453" y="1"/>
                  </a:moveTo>
                  <a:cubicBezTo>
                    <a:pt x="18748" y="1"/>
                    <a:pt x="18031" y="50"/>
                    <a:pt x="17349" y="130"/>
                  </a:cubicBezTo>
                  <a:cubicBezTo>
                    <a:pt x="15481" y="348"/>
                    <a:pt x="13680" y="760"/>
                    <a:pt x="11775" y="852"/>
                  </a:cubicBezTo>
                  <a:cubicBezTo>
                    <a:pt x="11487" y="866"/>
                    <a:pt x="11200" y="872"/>
                    <a:pt x="10913" y="872"/>
                  </a:cubicBezTo>
                  <a:cubicBezTo>
                    <a:pt x="7838" y="872"/>
                    <a:pt x="4784" y="151"/>
                    <a:pt x="1757" y="151"/>
                  </a:cubicBezTo>
                  <a:cubicBezTo>
                    <a:pt x="1263" y="151"/>
                    <a:pt x="770" y="171"/>
                    <a:pt x="277" y="215"/>
                  </a:cubicBezTo>
                  <a:lnTo>
                    <a:pt x="0" y="2080"/>
                  </a:lnTo>
                  <a:lnTo>
                    <a:pt x="21962" y="2805"/>
                  </a:lnTo>
                  <a:lnTo>
                    <a:pt x="22325" y="378"/>
                  </a:lnTo>
                  <a:cubicBezTo>
                    <a:pt x="21485" y="106"/>
                    <a:pt x="20481" y="1"/>
                    <a:pt x="19453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1"/>
            <p:cNvSpPr/>
            <p:nvPr/>
          </p:nvSpPr>
          <p:spPr>
            <a:xfrm flipH="1">
              <a:off x="-79873" y="4814311"/>
              <a:ext cx="9435473" cy="381266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71"/>
          <p:cNvGrpSpPr/>
          <p:nvPr/>
        </p:nvGrpSpPr>
        <p:grpSpPr>
          <a:xfrm>
            <a:off x="2987675" y="4533900"/>
            <a:ext cx="5684837" cy="511175"/>
            <a:chOff x="2988376" y="4534615"/>
            <a:chExt cx="5684397" cy="510690"/>
          </a:xfrm>
        </p:grpSpPr>
        <p:sp>
          <p:nvSpPr>
            <p:cNvPr id="190" name="Google Shape;190;p71"/>
            <p:cNvSpPr/>
            <p:nvPr/>
          </p:nvSpPr>
          <p:spPr>
            <a:xfrm>
              <a:off x="8552132" y="4872432"/>
              <a:ext cx="120641" cy="160185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1"/>
            <p:cNvSpPr/>
            <p:nvPr/>
          </p:nvSpPr>
          <p:spPr>
            <a:xfrm>
              <a:off x="5029743" y="4653565"/>
              <a:ext cx="166675" cy="218867"/>
            </a:xfrm>
            <a:custGeom>
              <a:rect b="b" l="l" r="r" t="t"/>
              <a:pathLst>
                <a:path extrusionOk="0" h="693" w="521">
                  <a:moveTo>
                    <a:pt x="164" y="1"/>
                  </a:moveTo>
                  <a:cubicBezTo>
                    <a:pt x="149" y="1"/>
                    <a:pt x="134" y="8"/>
                    <a:pt x="126" y="23"/>
                  </a:cubicBezTo>
                  <a:cubicBezTo>
                    <a:pt x="77" y="119"/>
                    <a:pt x="104" y="293"/>
                    <a:pt x="100" y="390"/>
                  </a:cubicBezTo>
                  <a:cubicBezTo>
                    <a:pt x="71" y="339"/>
                    <a:pt x="41" y="316"/>
                    <a:pt x="23" y="316"/>
                  </a:cubicBezTo>
                  <a:cubicBezTo>
                    <a:pt x="7" y="316"/>
                    <a:pt x="0" y="334"/>
                    <a:pt x="11" y="368"/>
                  </a:cubicBezTo>
                  <a:cubicBezTo>
                    <a:pt x="11" y="368"/>
                    <a:pt x="7" y="467"/>
                    <a:pt x="148" y="634"/>
                  </a:cubicBezTo>
                  <a:cubicBezTo>
                    <a:pt x="184" y="676"/>
                    <a:pt x="223" y="693"/>
                    <a:pt x="262" y="693"/>
                  </a:cubicBezTo>
                  <a:cubicBezTo>
                    <a:pt x="376" y="693"/>
                    <a:pt x="486" y="547"/>
                    <a:pt x="499" y="434"/>
                  </a:cubicBezTo>
                  <a:cubicBezTo>
                    <a:pt x="521" y="340"/>
                    <a:pt x="519" y="302"/>
                    <a:pt x="497" y="302"/>
                  </a:cubicBezTo>
                  <a:cubicBezTo>
                    <a:pt x="475" y="302"/>
                    <a:pt x="431" y="344"/>
                    <a:pt x="370" y="408"/>
                  </a:cubicBezTo>
                  <a:cubicBezTo>
                    <a:pt x="362" y="371"/>
                    <a:pt x="366" y="245"/>
                    <a:pt x="359" y="186"/>
                  </a:cubicBezTo>
                  <a:cubicBezTo>
                    <a:pt x="357" y="171"/>
                    <a:pt x="343" y="162"/>
                    <a:pt x="329" y="162"/>
                  </a:cubicBezTo>
                  <a:cubicBezTo>
                    <a:pt x="319" y="162"/>
                    <a:pt x="310" y="166"/>
                    <a:pt x="304" y="175"/>
                  </a:cubicBezTo>
                  <a:cubicBezTo>
                    <a:pt x="267" y="235"/>
                    <a:pt x="248" y="346"/>
                    <a:pt x="244" y="397"/>
                  </a:cubicBezTo>
                  <a:cubicBezTo>
                    <a:pt x="219" y="275"/>
                    <a:pt x="237" y="146"/>
                    <a:pt x="203" y="30"/>
                  </a:cubicBezTo>
                  <a:cubicBezTo>
                    <a:pt x="198" y="11"/>
                    <a:pt x="181" y="1"/>
                    <a:pt x="164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1"/>
            <p:cNvSpPr/>
            <p:nvPr/>
          </p:nvSpPr>
          <p:spPr>
            <a:xfrm>
              <a:off x="8219539" y="4724245"/>
              <a:ext cx="213855" cy="283970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1"/>
            <p:cNvSpPr/>
            <p:nvPr/>
          </p:nvSpPr>
          <p:spPr>
            <a:xfrm>
              <a:off x="4740840" y="4534615"/>
              <a:ext cx="212708" cy="283893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1"/>
            <p:cNvSpPr/>
            <p:nvPr/>
          </p:nvSpPr>
          <p:spPr>
            <a:xfrm>
              <a:off x="2988376" y="4859744"/>
              <a:ext cx="139689" cy="185561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71"/>
            <p:cNvSpPr/>
            <p:nvPr/>
          </p:nvSpPr>
          <p:spPr>
            <a:xfrm>
              <a:off x="5399224" y="4564914"/>
              <a:ext cx="179923" cy="238785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" name="Google Shape;196;p71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71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3"/>
          <p:cNvSpPr/>
          <p:nvPr/>
        </p:nvSpPr>
        <p:spPr>
          <a:xfrm>
            <a:off x="-292100" y="4681537"/>
            <a:ext cx="9634537" cy="777875"/>
          </a:xfrm>
          <a:custGeom>
            <a:rect b="b" l="l" r="r" t="t"/>
            <a:pathLst>
              <a:path extrusionOk="0" h="2806" w="22326">
                <a:moveTo>
                  <a:pt x="19453" y="1"/>
                </a:moveTo>
                <a:cubicBezTo>
                  <a:pt x="18748" y="1"/>
                  <a:pt x="18031" y="50"/>
                  <a:pt x="17349" y="130"/>
                </a:cubicBezTo>
                <a:cubicBezTo>
                  <a:pt x="15481" y="348"/>
                  <a:pt x="13680" y="760"/>
                  <a:pt x="11775" y="852"/>
                </a:cubicBezTo>
                <a:cubicBezTo>
                  <a:pt x="11487" y="866"/>
                  <a:pt x="11200" y="872"/>
                  <a:pt x="10913" y="872"/>
                </a:cubicBezTo>
                <a:cubicBezTo>
                  <a:pt x="7838" y="872"/>
                  <a:pt x="4784" y="151"/>
                  <a:pt x="1757" y="151"/>
                </a:cubicBezTo>
                <a:cubicBezTo>
                  <a:pt x="1263" y="151"/>
                  <a:pt x="770" y="171"/>
                  <a:pt x="277" y="215"/>
                </a:cubicBezTo>
                <a:lnTo>
                  <a:pt x="0" y="2080"/>
                </a:lnTo>
                <a:lnTo>
                  <a:pt x="21962" y="2805"/>
                </a:lnTo>
                <a:lnTo>
                  <a:pt x="22325" y="378"/>
                </a:lnTo>
                <a:cubicBezTo>
                  <a:pt x="21485" y="106"/>
                  <a:pt x="20481" y="1"/>
                  <a:pt x="19453" y="1"/>
                </a:cubicBezTo>
                <a:close/>
              </a:path>
            </a:pathLst>
          </a:custGeom>
          <a:solidFill>
            <a:srgbClr val="CD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Google Shape;206;p73"/>
          <p:cNvGrpSpPr/>
          <p:nvPr/>
        </p:nvGrpSpPr>
        <p:grpSpPr>
          <a:xfrm>
            <a:off x="1565275" y="4722812"/>
            <a:ext cx="6694487" cy="388937"/>
            <a:chOff x="1565189" y="4723149"/>
            <a:chExt cx="6695034" cy="388451"/>
          </a:xfrm>
        </p:grpSpPr>
        <p:sp>
          <p:nvSpPr>
            <p:cNvPr id="207" name="Google Shape;207;p73"/>
            <p:cNvSpPr/>
            <p:nvPr/>
          </p:nvSpPr>
          <p:spPr>
            <a:xfrm>
              <a:off x="8139563" y="4849990"/>
              <a:ext cx="120660" cy="160137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3"/>
            <p:cNvSpPr/>
            <p:nvPr/>
          </p:nvSpPr>
          <p:spPr>
            <a:xfrm>
              <a:off x="1873189" y="4723149"/>
              <a:ext cx="165113" cy="220386"/>
            </a:xfrm>
            <a:custGeom>
              <a:rect b="b" l="l" r="r" t="t"/>
              <a:pathLst>
                <a:path extrusionOk="0" h="693" w="521">
                  <a:moveTo>
                    <a:pt x="164" y="1"/>
                  </a:moveTo>
                  <a:cubicBezTo>
                    <a:pt x="149" y="1"/>
                    <a:pt x="134" y="8"/>
                    <a:pt x="126" y="23"/>
                  </a:cubicBezTo>
                  <a:cubicBezTo>
                    <a:pt x="77" y="119"/>
                    <a:pt x="104" y="293"/>
                    <a:pt x="100" y="390"/>
                  </a:cubicBezTo>
                  <a:cubicBezTo>
                    <a:pt x="71" y="339"/>
                    <a:pt x="41" y="316"/>
                    <a:pt x="23" y="316"/>
                  </a:cubicBezTo>
                  <a:cubicBezTo>
                    <a:pt x="7" y="316"/>
                    <a:pt x="0" y="334"/>
                    <a:pt x="11" y="368"/>
                  </a:cubicBezTo>
                  <a:cubicBezTo>
                    <a:pt x="11" y="368"/>
                    <a:pt x="7" y="467"/>
                    <a:pt x="148" y="634"/>
                  </a:cubicBezTo>
                  <a:cubicBezTo>
                    <a:pt x="184" y="676"/>
                    <a:pt x="223" y="693"/>
                    <a:pt x="262" y="693"/>
                  </a:cubicBezTo>
                  <a:cubicBezTo>
                    <a:pt x="376" y="693"/>
                    <a:pt x="486" y="547"/>
                    <a:pt x="499" y="434"/>
                  </a:cubicBezTo>
                  <a:cubicBezTo>
                    <a:pt x="521" y="340"/>
                    <a:pt x="519" y="302"/>
                    <a:pt x="497" y="302"/>
                  </a:cubicBezTo>
                  <a:cubicBezTo>
                    <a:pt x="475" y="302"/>
                    <a:pt x="431" y="344"/>
                    <a:pt x="370" y="408"/>
                  </a:cubicBezTo>
                  <a:cubicBezTo>
                    <a:pt x="362" y="371"/>
                    <a:pt x="366" y="245"/>
                    <a:pt x="359" y="186"/>
                  </a:cubicBezTo>
                  <a:cubicBezTo>
                    <a:pt x="357" y="171"/>
                    <a:pt x="343" y="162"/>
                    <a:pt x="329" y="162"/>
                  </a:cubicBezTo>
                  <a:cubicBezTo>
                    <a:pt x="319" y="162"/>
                    <a:pt x="310" y="166"/>
                    <a:pt x="304" y="175"/>
                  </a:cubicBezTo>
                  <a:cubicBezTo>
                    <a:pt x="267" y="235"/>
                    <a:pt x="248" y="346"/>
                    <a:pt x="244" y="397"/>
                  </a:cubicBezTo>
                  <a:cubicBezTo>
                    <a:pt x="219" y="275"/>
                    <a:pt x="237" y="146"/>
                    <a:pt x="203" y="30"/>
                  </a:cubicBezTo>
                  <a:cubicBezTo>
                    <a:pt x="198" y="11"/>
                    <a:pt x="181" y="1"/>
                    <a:pt x="164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3"/>
            <p:cNvSpPr/>
            <p:nvPr/>
          </p:nvSpPr>
          <p:spPr>
            <a:xfrm>
              <a:off x="1565189" y="4788155"/>
              <a:ext cx="214330" cy="283808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3"/>
            <p:cNvSpPr/>
            <p:nvPr/>
          </p:nvSpPr>
          <p:spPr>
            <a:xfrm>
              <a:off x="2857519" y="4827793"/>
              <a:ext cx="212742" cy="283807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3"/>
            <p:cNvSpPr/>
            <p:nvPr/>
          </p:nvSpPr>
          <p:spPr>
            <a:xfrm>
              <a:off x="7789313" y="4723151"/>
              <a:ext cx="139279" cy="185042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3"/>
            <p:cNvSpPr/>
            <p:nvPr/>
          </p:nvSpPr>
          <p:spPr>
            <a:xfrm>
              <a:off x="7480696" y="4849990"/>
              <a:ext cx="180990" cy="239412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73"/>
          <p:cNvGrpSpPr/>
          <p:nvPr/>
        </p:nvGrpSpPr>
        <p:grpSpPr>
          <a:xfrm>
            <a:off x="8678862" y="1979612"/>
            <a:ext cx="768350" cy="768350"/>
            <a:chOff x="2350924" y="382650"/>
            <a:chExt cx="826170" cy="763024"/>
          </a:xfrm>
        </p:grpSpPr>
        <p:sp>
          <p:nvSpPr>
            <p:cNvPr id="214" name="Google Shape;214;p73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3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3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73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8" name="Google Shape;218;p73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7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7"/>
            <a:ext cx="7435850" cy="381793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75"/>
          <p:cNvSpPr txBox="1"/>
          <p:nvPr/>
        </p:nvSpPr>
        <p:spPr>
          <a:xfrm>
            <a:off x="1612900" y="1285875"/>
            <a:ext cx="7531100" cy="2524125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75562" y="1614487"/>
            <a:ext cx="113665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5"/>
          <p:cNvSpPr txBox="1"/>
          <p:nvPr/>
        </p:nvSpPr>
        <p:spPr>
          <a:xfrm>
            <a:off x="1546225" y="3857625"/>
            <a:ext cx="6840537" cy="6207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A35"/>
              </a:buClr>
              <a:buSzPts val="1600"/>
              <a:buFont typeface="Corbel"/>
              <a:buNone/>
            </a:pPr>
            <a:r>
              <a:rPr b="1" i="0" lang="en-US" sz="1600" u="none">
                <a:solidFill>
                  <a:srgbClr val="222A35"/>
                </a:solidFill>
                <a:latin typeface="Corbel"/>
                <a:ea typeface="Corbel"/>
                <a:cs typeface="Corbel"/>
                <a:sym typeface="Corbel"/>
              </a:rPr>
              <a:t>Klinika infekčních nemocí a cestovní medicíny 2. LF UK a FN Motol</a:t>
            </a:r>
            <a:endParaRPr/>
          </a:p>
        </p:txBody>
      </p:sp>
      <p:sp>
        <p:nvSpPr>
          <p:cNvPr id="234" name="Google Shape;234;p75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35" name="Google Shape;235;p75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36" name="Google Shape;236;p75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75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75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7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62362" y="1165225"/>
            <a:ext cx="5481637" cy="28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77"/>
          <p:cNvSpPr txBox="1"/>
          <p:nvPr/>
        </p:nvSpPr>
        <p:spPr>
          <a:xfrm>
            <a:off x="0" y="1714500"/>
            <a:ext cx="7531100" cy="1714500"/>
          </a:xfrm>
          <a:prstGeom prst="rect">
            <a:avLst/>
          </a:prstGeom>
          <a:solidFill>
            <a:srgbClr val="9B0D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9900" y="2209800"/>
            <a:ext cx="720725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77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77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77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77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77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7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425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79"/>
          <p:cNvSpPr txBox="1"/>
          <p:nvPr/>
        </p:nvSpPr>
        <p:spPr>
          <a:xfrm>
            <a:off x="8407400" y="360362"/>
            <a:ext cx="809625" cy="811212"/>
          </a:xfrm>
          <a:prstGeom prst="rect">
            <a:avLst/>
          </a:prstGeom>
          <a:solidFill>
            <a:srgbClr val="68092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5512" y="498475"/>
            <a:ext cx="531812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79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p79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79"/>
          <p:cNvSpPr txBox="1"/>
          <p:nvPr>
            <p:ph idx="10" type="dt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79"/>
          <p:cNvSpPr txBox="1"/>
          <p:nvPr>
            <p:ph idx="11" type="ft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p79"/>
          <p:cNvSpPr txBox="1"/>
          <p:nvPr>
            <p:ph idx="12" type="sldNum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81"/>
          <p:cNvGrpSpPr/>
          <p:nvPr/>
        </p:nvGrpSpPr>
        <p:grpSpPr>
          <a:xfrm rot="660000">
            <a:off x="317500" y="2611437"/>
            <a:ext cx="2684462" cy="1603375"/>
            <a:chOff x="7135427" y="760032"/>
            <a:chExt cx="633604" cy="378368"/>
          </a:xfrm>
        </p:grpSpPr>
        <p:sp>
          <p:nvSpPr>
            <p:cNvPr id="276" name="Google Shape;276;p81"/>
            <p:cNvSpPr/>
            <p:nvPr/>
          </p:nvSpPr>
          <p:spPr>
            <a:xfrm>
              <a:off x="7135427" y="760032"/>
              <a:ext cx="633604" cy="378368"/>
            </a:xfrm>
            <a:custGeom>
              <a:rect b="b" l="l" r="r" t="t"/>
              <a:pathLst>
                <a:path extrusionOk="0" h="10792" w="18072">
                  <a:moveTo>
                    <a:pt x="12940" y="1"/>
                  </a:moveTo>
                  <a:lnTo>
                    <a:pt x="12196" y="163"/>
                  </a:lnTo>
                  <a:lnTo>
                    <a:pt x="11387" y="341"/>
                  </a:lnTo>
                  <a:cubicBezTo>
                    <a:pt x="11387" y="341"/>
                    <a:pt x="11457" y="1621"/>
                    <a:pt x="11334" y="2535"/>
                  </a:cubicBezTo>
                  <a:cubicBezTo>
                    <a:pt x="10513" y="2797"/>
                    <a:pt x="10095" y="2893"/>
                    <a:pt x="9348" y="3082"/>
                  </a:cubicBezTo>
                  <a:cubicBezTo>
                    <a:pt x="9226" y="3541"/>
                    <a:pt x="9337" y="4148"/>
                    <a:pt x="9181" y="4628"/>
                  </a:cubicBezTo>
                  <a:cubicBezTo>
                    <a:pt x="8360" y="4847"/>
                    <a:pt x="8053" y="5213"/>
                    <a:pt x="7780" y="5316"/>
                  </a:cubicBezTo>
                  <a:cubicBezTo>
                    <a:pt x="7650" y="5591"/>
                    <a:pt x="7547" y="6286"/>
                    <a:pt x="7221" y="6833"/>
                  </a:cubicBezTo>
                  <a:cubicBezTo>
                    <a:pt x="7221" y="6837"/>
                    <a:pt x="7218" y="6837"/>
                    <a:pt x="7218" y="6837"/>
                  </a:cubicBezTo>
                  <a:cubicBezTo>
                    <a:pt x="7214" y="6844"/>
                    <a:pt x="7210" y="6851"/>
                    <a:pt x="7206" y="6859"/>
                  </a:cubicBezTo>
                  <a:cubicBezTo>
                    <a:pt x="7193" y="6864"/>
                    <a:pt x="7180" y="6866"/>
                    <a:pt x="7166" y="6866"/>
                  </a:cubicBezTo>
                  <a:cubicBezTo>
                    <a:pt x="6645" y="6866"/>
                    <a:pt x="5403" y="3725"/>
                    <a:pt x="4628" y="2997"/>
                  </a:cubicBezTo>
                  <a:cubicBezTo>
                    <a:pt x="4576" y="2946"/>
                    <a:pt x="4535" y="2924"/>
                    <a:pt x="4499" y="2924"/>
                  </a:cubicBezTo>
                  <a:cubicBezTo>
                    <a:pt x="4491" y="2924"/>
                    <a:pt x="4483" y="2925"/>
                    <a:pt x="4476" y="2927"/>
                  </a:cubicBezTo>
                  <a:cubicBezTo>
                    <a:pt x="4288" y="2982"/>
                    <a:pt x="4306" y="3715"/>
                    <a:pt x="4155" y="4266"/>
                  </a:cubicBezTo>
                  <a:cubicBezTo>
                    <a:pt x="3969" y="4440"/>
                    <a:pt x="3578" y="4447"/>
                    <a:pt x="3403" y="4481"/>
                  </a:cubicBezTo>
                  <a:cubicBezTo>
                    <a:pt x="3289" y="4554"/>
                    <a:pt x="3337" y="5490"/>
                    <a:pt x="3233" y="6260"/>
                  </a:cubicBezTo>
                  <a:cubicBezTo>
                    <a:pt x="2960" y="6556"/>
                    <a:pt x="2068" y="6807"/>
                    <a:pt x="1165" y="7088"/>
                  </a:cubicBezTo>
                  <a:cubicBezTo>
                    <a:pt x="940" y="7988"/>
                    <a:pt x="955" y="8191"/>
                    <a:pt x="204" y="8557"/>
                  </a:cubicBezTo>
                  <a:cubicBezTo>
                    <a:pt x="141" y="8587"/>
                    <a:pt x="74" y="8620"/>
                    <a:pt x="1" y="8654"/>
                  </a:cubicBezTo>
                  <a:cubicBezTo>
                    <a:pt x="459" y="9319"/>
                    <a:pt x="807" y="10055"/>
                    <a:pt x="1155" y="10791"/>
                  </a:cubicBezTo>
                  <a:lnTo>
                    <a:pt x="18071" y="7514"/>
                  </a:lnTo>
                  <a:cubicBezTo>
                    <a:pt x="17742" y="6108"/>
                    <a:pt x="17086" y="4143"/>
                    <a:pt x="16144" y="3278"/>
                  </a:cubicBezTo>
                  <a:cubicBezTo>
                    <a:pt x="15574" y="3271"/>
                    <a:pt x="15030" y="3286"/>
                    <a:pt x="14245" y="3208"/>
                  </a:cubicBezTo>
                  <a:cubicBezTo>
                    <a:pt x="14031" y="2919"/>
                    <a:pt x="13769" y="2309"/>
                    <a:pt x="13532" y="1702"/>
                  </a:cubicBezTo>
                  <a:cubicBezTo>
                    <a:pt x="13207" y="851"/>
                    <a:pt x="12940" y="1"/>
                    <a:pt x="1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1"/>
            <p:cNvSpPr/>
            <p:nvPr/>
          </p:nvSpPr>
          <p:spPr>
            <a:xfrm>
              <a:off x="7244215" y="862510"/>
              <a:ext cx="197423" cy="262529"/>
            </a:xfrm>
            <a:custGeom>
              <a:rect b="b" l="l" r="r" t="t"/>
              <a:pathLst>
                <a:path extrusionOk="0" h="7488" w="5631">
                  <a:moveTo>
                    <a:pt x="1396" y="1"/>
                  </a:moveTo>
                  <a:cubicBezTo>
                    <a:pt x="1388" y="1"/>
                    <a:pt x="1380" y="2"/>
                    <a:pt x="1373" y="4"/>
                  </a:cubicBezTo>
                  <a:cubicBezTo>
                    <a:pt x="1625" y="1125"/>
                    <a:pt x="2013" y="2789"/>
                    <a:pt x="2013" y="2789"/>
                  </a:cubicBezTo>
                  <a:cubicBezTo>
                    <a:pt x="2013" y="2789"/>
                    <a:pt x="1220" y="2973"/>
                    <a:pt x="905" y="2973"/>
                  </a:cubicBezTo>
                  <a:cubicBezTo>
                    <a:pt x="885" y="2973"/>
                    <a:pt x="867" y="2972"/>
                    <a:pt x="852" y="2970"/>
                  </a:cubicBezTo>
                  <a:cubicBezTo>
                    <a:pt x="850" y="2970"/>
                    <a:pt x="848" y="2970"/>
                    <a:pt x="846" y="2970"/>
                  </a:cubicBezTo>
                  <a:cubicBezTo>
                    <a:pt x="811" y="2970"/>
                    <a:pt x="777" y="2998"/>
                    <a:pt x="770" y="3033"/>
                  </a:cubicBezTo>
                  <a:cubicBezTo>
                    <a:pt x="693" y="3570"/>
                    <a:pt x="293" y="5856"/>
                    <a:pt x="0" y="7487"/>
                  </a:cubicBezTo>
                  <a:lnTo>
                    <a:pt x="5631" y="6400"/>
                  </a:lnTo>
                  <a:lnTo>
                    <a:pt x="4115" y="3914"/>
                  </a:lnTo>
                  <a:cubicBezTo>
                    <a:pt x="4111" y="3921"/>
                    <a:pt x="4107" y="3928"/>
                    <a:pt x="4103" y="3936"/>
                  </a:cubicBezTo>
                  <a:cubicBezTo>
                    <a:pt x="4090" y="3941"/>
                    <a:pt x="4077" y="3943"/>
                    <a:pt x="4063" y="3943"/>
                  </a:cubicBezTo>
                  <a:cubicBezTo>
                    <a:pt x="3542" y="3943"/>
                    <a:pt x="2300" y="802"/>
                    <a:pt x="1525" y="74"/>
                  </a:cubicBezTo>
                  <a:cubicBezTo>
                    <a:pt x="1473" y="23"/>
                    <a:pt x="1432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1"/>
            <p:cNvSpPr/>
            <p:nvPr/>
          </p:nvSpPr>
          <p:spPr>
            <a:xfrm>
              <a:off x="7536784" y="760032"/>
              <a:ext cx="232237" cy="301867"/>
            </a:xfrm>
            <a:custGeom>
              <a:rect b="b" l="l" r="r" t="t"/>
              <a:pathLst>
                <a:path extrusionOk="0" h="8610" w="6624">
                  <a:moveTo>
                    <a:pt x="1492" y="1"/>
                  </a:moveTo>
                  <a:lnTo>
                    <a:pt x="748" y="163"/>
                  </a:lnTo>
                  <a:lnTo>
                    <a:pt x="1281" y="3248"/>
                  </a:lnTo>
                  <a:lnTo>
                    <a:pt x="2602" y="4625"/>
                  </a:lnTo>
                  <a:lnTo>
                    <a:pt x="708" y="5801"/>
                  </a:lnTo>
                  <a:lnTo>
                    <a:pt x="1" y="6071"/>
                  </a:lnTo>
                  <a:lnTo>
                    <a:pt x="963" y="8609"/>
                  </a:lnTo>
                  <a:lnTo>
                    <a:pt x="6623" y="7514"/>
                  </a:lnTo>
                  <a:cubicBezTo>
                    <a:pt x="6294" y="6108"/>
                    <a:pt x="5638" y="4143"/>
                    <a:pt x="4696" y="3278"/>
                  </a:cubicBezTo>
                  <a:cubicBezTo>
                    <a:pt x="4126" y="3271"/>
                    <a:pt x="3582" y="3286"/>
                    <a:pt x="2797" y="3208"/>
                  </a:cubicBezTo>
                  <a:cubicBezTo>
                    <a:pt x="2583" y="2919"/>
                    <a:pt x="2321" y="2309"/>
                    <a:pt x="2084" y="1702"/>
                  </a:cubicBezTo>
                  <a:cubicBezTo>
                    <a:pt x="1759" y="851"/>
                    <a:pt x="1492" y="1"/>
                    <a:pt x="1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81"/>
          <p:cNvGrpSpPr/>
          <p:nvPr/>
        </p:nvGrpSpPr>
        <p:grpSpPr>
          <a:xfrm>
            <a:off x="-211137" y="3676650"/>
            <a:ext cx="9566275" cy="1511300"/>
            <a:chOff x="-211650" y="3676025"/>
            <a:chExt cx="9567249" cy="1512223"/>
          </a:xfrm>
        </p:grpSpPr>
        <p:sp>
          <p:nvSpPr>
            <p:cNvPr id="280" name="Google Shape;280;p81"/>
            <p:cNvSpPr/>
            <p:nvPr/>
          </p:nvSpPr>
          <p:spPr>
            <a:xfrm flipH="1">
              <a:off x="-211650" y="3676025"/>
              <a:ext cx="9567249" cy="1132579"/>
            </a:xfrm>
            <a:custGeom>
              <a:rect b="b" l="l" r="r" t="t"/>
              <a:pathLst>
                <a:path extrusionOk="0" h="2806" w="22326">
                  <a:moveTo>
                    <a:pt x="19453" y="1"/>
                  </a:moveTo>
                  <a:cubicBezTo>
                    <a:pt x="18748" y="1"/>
                    <a:pt x="18031" y="50"/>
                    <a:pt x="17349" y="130"/>
                  </a:cubicBezTo>
                  <a:cubicBezTo>
                    <a:pt x="15481" y="348"/>
                    <a:pt x="13680" y="760"/>
                    <a:pt x="11775" y="852"/>
                  </a:cubicBezTo>
                  <a:cubicBezTo>
                    <a:pt x="11487" y="866"/>
                    <a:pt x="11200" y="872"/>
                    <a:pt x="10913" y="872"/>
                  </a:cubicBezTo>
                  <a:cubicBezTo>
                    <a:pt x="7838" y="872"/>
                    <a:pt x="4784" y="151"/>
                    <a:pt x="1757" y="151"/>
                  </a:cubicBezTo>
                  <a:cubicBezTo>
                    <a:pt x="1263" y="151"/>
                    <a:pt x="770" y="171"/>
                    <a:pt x="277" y="215"/>
                  </a:cubicBezTo>
                  <a:lnTo>
                    <a:pt x="0" y="2080"/>
                  </a:lnTo>
                  <a:lnTo>
                    <a:pt x="21962" y="2805"/>
                  </a:lnTo>
                  <a:lnTo>
                    <a:pt x="22325" y="378"/>
                  </a:lnTo>
                  <a:cubicBezTo>
                    <a:pt x="21485" y="106"/>
                    <a:pt x="20481" y="1"/>
                    <a:pt x="19453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1"/>
            <p:cNvSpPr/>
            <p:nvPr/>
          </p:nvSpPr>
          <p:spPr>
            <a:xfrm flipH="1">
              <a:off x="-79874" y="4255817"/>
              <a:ext cx="9435473" cy="799000"/>
            </a:xfrm>
            <a:custGeom>
              <a:rect b="b" l="l" r="r" t="t"/>
              <a:pathLst>
                <a:path extrusionOk="0" h="3072" w="22019">
                  <a:moveTo>
                    <a:pt x="0" y="1"/>
                  </a:moveTo>
                  <a:lnTo>
                    <a:pt x="0" y="3072"/>
                  </a:lnTo>
                  <a:lnTo>
                    <a:pt x="22018" y="3072"/>
                  </a:lnTo>
                  <a:lnTo>
                    <a:pt x="22018" y="941"/>
                  </a:lnTo>
                  <a:cubicBezTo>
                    <a:pt x="14593" y="390"/>
                    <a:pt x="7262" y="101"/>
                    <a:pt x="0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1"/>
            <p:cNvSpPr/>
            <p:nvPr/>
          </p:nvSpPr>
          <p:spPr>
            <a:xfrm flipH="1">
              <a:off x="-79874" y="4556037"/>
              <a:ext cx="9435473" cy="632211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1"/>
          <p:cNvGrpSpPr/>
          <p:nvPr/>
        </p:nvGrpSpPr>
        <p:grpSpPr>
          <a:xfrm>
            <a:off x="742950" y="4291012"/>
            <a:ext cx="7974012" cy="677862"/>
            <a:chOff x="743252" y="4290710"/>
            <a:chExt cx="7973812" cy="677597"/>
          </a:xfrm>
        </p:grpSpPr>
        <p:grpSp>
          <p:nvGrpSpPr>
            <p:cNvPr id="284" name="Google Shape;284;p81"/>
            <p:cNvGrpSpPr/>
            <p:nvPr/>
          </p:nvGrpSpPr>
          <p:grpSpPr>
            <a:xfrm>
              <a:off x="8236063" y="4669973"/>
              <a:ext cx="481001" cy="298334"/>
              <a:chOff x="8236063" y="4669973"/>
              <a:chExt cx="481001" cy="298334"/>
            </a:xfrm>
          </p:grpSpPr>
          <p:sp>
            <p:nvSpPr>
              <p:cNvPr id="285" name="Google Shape;285;p81"/>
              <p:cNvSpPr/>
              <p:nvPr/>
            </p:nvSpPr>
            <p:spPr>
              <a:xfrm>
                <a:off x="8236063" y="4669973"/>
                <a:ext cx="165096" cy="218990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81"/>
              <p:cNvSpPr/>
              <p:nvPr/>
            </p:nvSpPr>
            <p:spPr>
              <a:xfrm>
                <a:off x="8504344" y="4685842"/>
                <a:ext cx="212720" cy="282465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287;p81"/>
            <p:cNvGrpSpPr/>
            <p:nvPr/>
          </p:nvGrpSpPr>
          <p:grpSpPr>
            <a:xfrm>
              <a:off x="743252" y="4290710"/>
              <a:ext cx="766744" cy="531604"/>
              <a:chOff x="743252" y="4290710"/>
              <a:chExt cx="766744" cy="531604"/>
            </a:xfrm>
          </p:grpSpPr>
          <p:sp>
            <p:nvSpPr>
              <p:cNvPr id="288" name="Google Shape;288;p81"/>
              <p:cNvSpPr/>
              <p:nvPr/>
            </p:nvSpPr>
            <p:spPr>
              <a:xfrm>
                <a:off x="743252" y="4509699"/>
                <a:ext cx="212720" cy="282465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81"/>
              <p:cNvSpPr/>
              <p:nvPr/>
            </p:nvSpPr>
            <p:spPr>
              <a:xfrm>
                <a:off x="1109956" y="4290710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81"/>
              <p:cNvSpPr/>
              <p:nvPr/>
            </p:nvSpPr>
            <p:spPr>
              <a:xfrm>
                <a:off x="1344900" y="4603325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1" name="Google Shape;291;p81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Google Shape;292;p81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3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p83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/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4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01" name="Google Shape;301;p84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02" name="Google Shape;302;p84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3" name="Google Shape;303;p84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4" name="Google Shape;304;p84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7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9" name="Google Shape;319;p87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/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8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2" name="Google Shape;322;p88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55"/>
          <p:cNvGrpSpPr/>
          <p:nvPr/>
        </p:nvGrpSpPr>
        <p:grpSpPr>
          <a:xfrm flipH="1">
            <a:off x="0" y="4194175"/>
            <a:ext cx="9144000" cy="949325"/>
            <a:chOff x="0" y="4194900"/>
            <a:chExt cx="9143851" cy="948600"/>
          </a:xfrm>
        </p:grpSpPr>
        <p:sp>
          <p:nvSpPr>
            <p:cNvPr id="30" name="Google Shape;30;p55"/>
            <p:cNvSpPr/>
            <p:nvPr/>
          </p:nvSpPr>
          <p:spPr>
            <a:xfrm>
              <a:off x="1754158" y="4194900"/>
              <a:ext cx="7389693" cy="948600"/>
            </a:xfrm>
            <a:custGeom>
              <a:rect b="b" l="l" r="r" t="t"/>
              <a:pathLst>
                <a:path extrusionOk="0" h="10625" w="46134">
                  <a:moveTo>
                    <a:pt x="46133" y="0"/>
                  </a:moveTo>
                  <a:lnTo>
                    <a:pt x="45882" y="45"/>
                  </a:lnTo>
                  <a:cubicBezTo>
                    <a:pt x="15119" y="981"/>
                    <a:pt x="4040" y="6608"/>
                    <a:pt x="1" y="10625"/>
                  </a:cubicBezTo>
                  <a:lnTo>
                    <a:pt x="46133" y="10625"/>
                  </a:lnTo>
                  <a:lnTo>
                    <a:pt x="46133" y="0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55"/>
            <p:cNvSpPr/>
            <p:nvPr/>
          </p:nvSpPr>
          <p:spPr>
            <a:xfrm>
              <a:off x="0" y="4194900"/>
              <a:ext cx="4930700" cy="948600"/>
            </a:xfrm>
            <a:custGeom>
              <a:rect b="b" l="l" r="r" t="t"/>
              <a:pathLst>
                <a:path extrusionOk="0" h="7667" w="47373">
                  <a:moveTo>
                    <a:pt x="9639" y="0"/>
                  </a:moveTo>
                  <a:cubicBezTo>
                    <a:pt x="5938" y="0"/>
                    <a:pt x="2607" y="121"/>
                    <a:pt x="1" y="317"/>
                  </a:cubicBezTo>
                  <a:lnTo>
                    <a:pt x="1" y="7667"/>
                  </a:lnTo>
                  <a:lnTo>
                    <a:pt x="47373" y="7667"/>
                  </a:lnTo>
                  <a:cubicBezTo>
                    <a:pt x="46082" y="6180"/>
                    <a:pt x="44532" y="4915"/>
                    <a:pt x="42874" y="4315"/>
                  </a:cubicBezTo>
                  <a:cubicBezTo>
                    <a:pt x="34685" y="1050"/>
                    <a:pt x="20556" y="0"/>
                    <a:pt x="963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32;p55"/>
          <p:cNvGrpSpPr/>
          <p:nvPr/>
        </p:nvGrpSpPr>
        <p:grpSpPr>
          <a:xfrm>
            <a:off x="7572375" y="4414837"/>
            <a:ext cx="765175" cy="531812"/>
            <a:chOff x="743252" y="4290710"/>
            <a:chExt cx="766473" cy="532239"/>
          </a:xfrm>
        </p:grpSpPr>
        <p:sp>
          <p:nvSpPr>
            <p:cNvPr id="33" name="Google Shape;33;p55"/>
            <p:cNvSpPr/>
            <p:nvPr/>
          </p:nvSpPr>
          <p:spPr>
            <a:xfrm>
              <a:off x="743252" y="4509961"/>
              <a:ext cx="213086" cy="282802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55"/>
            <p:cNvSpPr/>
            <p:nvPr/>
          </p:nvSpPr>
          <p:spPr>
            <a:xfrm>
              <a:off x="1110587" y="4290710"/>
              <a:ext cx="163789" cy="219251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5"/>
            <p:cNvSpPr/>
            <p:nvPr/>
          </p:nvSpPr>
          <p:spPr>
            <a:xfrm>
              <a:off x="1344345" y="4603698"/>
              <a:ext cx="165380" cy="219251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55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55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90"/>
          <p:cNvGrpSpPr/>
          <p:nvPr/>
        </p:nvGrpSpPr>
        <p:grpSpPr>
          <a:xfrm flipH="1">
            <a:off x="-211137" y="3786187"/>
            <a:ext cx="9566275" cy="1401762"/>
            <a:chOff x="-211650" y="3676025"/>
            <a:chExt cx="9567249" cy="1512223"/>
          </a:xfrm>
        </p:grpSpPr>
        <p:sp>
          <p:nvSpPr>
            <p:cNvPr id="326" name="Google Shape;326;p90"/>
            <p:cNvSpPr/>
            <p:nvPr/>
          </p:nvSpPr>
          <p:spPr>
            <a:xfrm flipH="1">
              <a:off x="-211650" y="3676025"/>
              <a:ext cx="9567249" cy="1133740"/>
            </a:xfrm>
            <a:custGeom>
              <a:rect b="b" l="l" r="r" t="t"/>
              <a:pathLst>
                <a:path extrusionOk="0" h="2806" w="22326">
                  <a:moveTo>
                    <a:pt x="19453" y="1"/>
                  </a:moveTo>
                  <a:cubicBezTo>
                    <a:pt x="18748" y="1"/>
                    <a:pt x="18031" y="50"/>
                    <a:pt x="17349" y="130"/>
                  </a:cubicBezTo>
                  <a:cubicBezTo>
                    <a:pt x="15481" y="348"/>
                    <a:pt x="13680" y="760"/>
                    <a:pt x="11775" y="852"/>
                  </a:cubicBezTo>
                  <a:cubicBezTo>
                    <a:pt x="11487" y="866"/>
                    <a:pt x="11200" y="872"/>
                    <a:pt x="10913" y="872"/>
                  </a:cubicBezTo>
                  <a:cubicBezTo>
                    <a:pt x="7838" y="872"/>
                    <a:pt x="4784" y="151"/>
                    <a:pt x="1757" y="151"/>
                  </a:cubicBezTo>
                  <a:cubicBezTo>
                    <a:pt x="1263" y="151"/>
                    <a:pt x="770" y="171"/>
                    <a:pt x="277" y="215"/>
                  </a:cubicBezTo>
                  <a:lnTo>
                    <a:pt x="0" y="2080"/>
                  </a:lnTo>
                  <a:lnTo>
                    <a:pt x="21962" y="2805"/>
                  </a:lnTo>
                  <a:lnTo>
                    <a:pt x="22325" y="378"/>
                  </a:lnTo>
                  <a:cubicBezTo>
                    <a:pt x="21485" y="106"/>
                    <a:pt x="20481" y="1"/>
                    <a:pt x="19453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90"/>
            <p:cNvSpPr/>
            <p:nvPr/>
          </p:nvSpPr>
          <p:spPr>
            <a:xfrm flipH="1">
              <a:off x="-79874" y="4256595"/>
              <a:ext cx="9435473" cy="798070"/>
            </a:xfrm>
            <a:custGeom>
              <a:rect b="b" l="l" r="r" t="t"/>
              <a:pathLst>
                <a:path extrusionOk="0" h="3072" w="22019">
                  <a:moveTo>
                    <a:pt x="0" y="1"/>
                  </a:moveTo>
                  <a:lnTo>
                    <a:pt x="0" y="3072"/>
                  </a:lnTo>
                  <a:lnTo>
                    <a:pt x="22018" y="3072"/>
                  </a:lnTo>
                  <a:lnTo>
                    <a:pt x="22018" y="941"/>
                  </a:lnTo>
                  <a:cubicBezTo>
                    <a:pt x="14593" y="390"/>
                    <a:pt x="7262" y="101"/>
                    <a:pt x="0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90"/>
            <p:cNvSpPr/>
            <p:nvPr/>
          </p:nvSpPr>
          <p:spPr>
            <a:xfrm flipH="1">
              <a:off x="-79874" y="4556300"/>
              <a:ext cx="9435473" cy="631948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9" name="Google Shape;329;p90"/>
          <p:cNvGrpSpPr/>
          <p:nvPr/>
        </p:nvGrpSpPr>
        <p:grpSpPr>
          <a:xfrm>
            <a:off x="384175" y="4524375"/>
            <a:ext cx="8218487" cy="431800"/>
            <a:chOff x="383726" y="4523989"/>
            <a:chExt cx="8219167" cy="432838"/>
          </a:xfrm>
        </p:grpSpPr>
        <p:sp>
          <p:nvSpPr>
            <p:cNvPr id="330" name="Google Shape;330;p90"/>
            <p:cNvSpPr/>
            <p:nvPr/>
          </p:nvSpPr>
          <p:spPr>
            <a:xfrm>
              <a:off x="713953" y="4523989"/>
              <a:ext cx="119073" cy="160723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90"/>
            <p:cNvSpPr/>
            <p:nvPr/>
          </p:nvSpPr>
          <p:spPr>
            <a:xfrm>
              <a:off x="1168016" y="4737225"/>
              <a:ext cx="166702" cy="219602"/>
            </a:xfrm>
            <a:custGeom>
              <a:rect b="b" l="l" r="r" t="t"/>
              <a:pathLst>
                <a:path extrusionOk="0" h="693" w="521">
                  <a:moveTo>
                    <a:pt x="164" y="1"/>
                  </a:moveTo>
                  <a:cubicBezTo>
                    <a:pt x="149" y="1"/>
                    <a:pt x="134" y="8"/>
                    <a:pt x="126" y="23"/>
                  </a:cubicBezTo>
                  <a:cubicBezTo>
                    <a:pt x="77" y="119"/>
                    <a:pt x="104" y="293"/>
                    <a:pt x="100" y="390"/>
                  </a:cubicBezTo>
                  <a:cubicBezTo>
                    <a:pt x="71" y="339"/>
                    <a:pt x="41" y="316"/>
                    <a:pt x="23" y="316"/>
                  </a:cubicBezTo>
                  <a:cubicBezTo>
                    <a:pt x="7" y="316"/>
                    <a:pt x="0" y="334"/>
                    <a:pt x="11" y="368"/>
                  </a:cubicBezTo>
                  <a:cubicBezTo>
                    <a:pt x="11" y="368"/>
                    <a:pt x="7" y="467"/>
                    <a:pt x="148" y="634"/>
                  </a:cubicBezTo>
                  <a:cubicBezTo>
                    <a:pt x="184" y="676"/>
                    <a:pt x="223" y="693"/>
                    <a:pt x="262" y="693"/>
                  </a:cubicBezTo>
                  <a:cubicBezTo>
                    <a:pt x="376" y="693"/>
                    <a:pt x="486" y="547"/>
                    <a:pt x="499" y="434"/>
                  </a:cubicBezTo>
                  <a:cubicBezTo>
                    <a:pt x="521" y="340"/>
                    <a:pt x="519" y="302"/>
                    <a:pt x="497" y="302"/>
                  </a:cubicBezTo>
                  <a:cubicBezTo>
                    <a:pt x="475" y="302"/>
                    <a:pt x="431" y="344"/>
                    <a:pt x="370" y="408"/>
                  </a:cubicBezTo>
                  <a:cubicBezTo>
                    <a:pt x="362" y="371"/>
                    <a:pt x="366" y="245"/>
                    <a:pt x="359" y="186"/>
                  </a:cubicBezTo>
                  <a:cubicBezTo>
                    <a:pt x="357" y="171"/>
                    <a:pt x="343" y="162"/>
                    <a:pt x="329" y="162"/>
                  </a:cubicBezTo>
                  <a:cubicBezTo>
                    <a:pt x="319" y="162"/>
                    <a:pt x="310" y="166"/>
                    <a:pt x="304" y="175"/>
                  </a:cubicBezTo>
                  <a:cubicBezTo>
                    <a:pt x="267" y="235"/>
                    <a:pt x="248" y="346"/>
                    <a:pt x="244" y="397"/>
                  </a:cubicBezTo>
                  <a:cubicBezTo>
                    <a:pt x="219" y="275"/>
                    <a:pt x="237" y="146"/>
                    <a:pt x="203" y="30"/>
                  </a:cubicBezTo>
                  <a:cubicBezTo>
                    <a:pt x="198" y="11"/>
                    <a:pt x="181" y="1"/>
                    <a:pt x="164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90"/>
            <p:cNvSpPr/>
            <p:nvPr/>
          </p:nvSpPr>
          <p:spPr>
            <a:xfrm>
              <a:off x="8217098" y="4673573"/>
              <a:ext cx="214331" cy="283254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90"/>
            <p:cNvSpPr/>
            <p:nvPr/>
          </p:nvSpPr>
          <p:spPr>
            <a:xfrm>
              <a:off x="383726" y="4603555"/>
              <a:ext cx="212743" cy="283254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0"/>
            <p:cNvSpPr/>
            <p:nvPr/>
          </p:nvSpPr>
          <p:spPr>
            <a:xfrm>
              <a:off x="8463181" y="4652886"/>
              <a:ext cx="139712" cy="184593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90"/>
            <p:cNvSpPr/>
            <p:nvPr/>
          </p:nvSpPr>
          <p:spPr>
            <a:xfrm>
              <a:off x="3166844" y="4625833"/>
              <a:ext cx="179402" cy="238697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90"/>
          <p:cNvGrpSpPr/>
          <p:nvPr/>
        </p:nvGrpSpPr>
        <p:grpSpPr>
          <a:xfrm>
            <a:off x="315912" y="2847975"/>
            <a:ext cx="1131887" cy="1254125"/>
            <a:chOff x="315340" y="2848239"/>
            <a:chExt cx="1132099" cy="1253142"/>
          </a:xfrm>
        </p:grpSpPr>
        <p:grpSp>
          <p:nvGrpSpPr>
            <p:cNvPr id="337" name="Google Shape;337;p90"/>
            <p:cNvGrpSpPr/>
            <p:nvPr/>
          </p:nvGrpSpPr>
          <p:grpSpPr>
            <a:xfrm>
              <a:off x="315340" y="2848239"/>
              <a:ext cx="547790" cy="1232521"/>
              <a:chOff x="5515526" y="2193277"/>
              <a:chExt cx="1057510" cy="2379384"/>
            </a:xfrm>
          </p:grpSpPr>
          <p:sp>
            <p:nvSpPr>
              <p:cNvPr id="338" name="Google Shape;338;p90"/>
              <p:cNvSpPr/>
              <p:nvPr/>
            </p:nvSpPr>
            <p:spPr>
              <a:xfrm>
                <a:off x="5515526" y="2193277"/>
                <a:ext cx="1057510" cy="1831237"/>
              </a:xfrm>
              <a:custGeom>
                <a:rect b="b" l="l" r="r" t="t"/>
                <a:pathLst>
                  <a:path extrusionOk="0" h="8318" w="4802">
                    <a:moveTo>
                      <a:pt x="2401" y="1"/>
                    </a:moveTo>
                    <a:cubicBezTo>
                      <a:pt x="2401" y="1"/>
                      <a:pt x="2397" y="16"/>
                      <a:pt x="2386" y="41"/>
                    </a:cubicBezTo>
                    <a:cubicBezTo>
                      <a:pt x="2309" y="300"/>
                      <a:pt x="1865" y="1672"/>
                      <a:pt x="1295" y="2601"/>
                    </a:cubicBezTo>
                    <a:cubicBezTo>
                      <a:pt x="1418" y="2689"/>
                      <a:pt x="1622" y="2726"/>
                      <a:pt x="1819" y="2726"/>
                    </a:cubicBezTo>
                    <a:cubicBezTo>
                      <a:pt x="1870" y="2726"/>
                      <a:pt x="1920" y="2724"/>
                      <a:pt x="1968" y="2719"/>
                    </a:cubicBezTo>
                    <a:lnTo>
                      <a:pt x="1968" y="2719"/>
                    </a:lnTo>
                    <a:cubicBezTo>
                      <a:pt x="1927" y="3515"/>
                      <a:pt x="1590" y="4025"/>
                      <a:pt x="910" y="4699"/>
                    </a:cubicBezTo>
                    <a:cubicBezTo>
                      <a:pt x="1153" y="4836"/>
                      <a:pt x="1459" y="4860"/>
                      <a:pt x="1732" y="4860"/>
                    </a:cubicBezTo>
                    <a:cubicBezTo>
                      <a:pt x="1784" y="4860"/>
                      <a:pt x="1834" y="4859"/>
                      <a:pt x="1882" y="4858"/>
                    </a:cubicBezTo>
                    <a:lnTo>
                      <a:pt x="1882" y="4858"/>
                    </a:lnTo>
                    <a:cubicBezTo>
                      <a:pt x="1479" y="5579"/>
                      <a:pt x="1239" y="5898"/>
                      <a:pt x="462" y="6359"/>
                    </a:cubicBezTo>
                    <a:cubicBezTo>
                      <a:pt x="740" y="6504"/>
                      <a:pt x="1021" y="6578"/>
                      <a:pt x="1278" y="6578"/>
                    </a:cubicBezTo>
                    <a:cubicBezTo>
                      <a:pt x="1415" y="6578"/>
                      <a:pt x="1545" y="6557"/>
                      <a:pt x="1665" y="6515"/>
                    </a:cubicBezTo>
                    <a:lnTo>
                      <a:pt x="1665" y="6515"/>
                    </a:lnTo>
                    <a:cubicBezTo>
                      <a:pt x="1073" y="7029"/>
                      <a:pt x="499" y="7436"/>
                      <a:pt x="0" y="7591"/>
                    </a:cubicBezTo>
                    <a:cubicBezTo>
                      <a:pt x="680" y="8042"/>
                      <a:pt x="1643" y="8298"/>
                      <a:pt x="2356" y="8317"/>
                    </a:cubicBezTo>
                    <a:lnTo>
                      <a:pt x="2401" y="8317"/>
                    </a:lnTo>
                    <a:cubicBezTo>
                      <a:pt x="2418" y="8317"/>
                      <a:pt x="2435" y="8317"/>
                      <a:pt x="2451" y="8317"/>
                    </a:cubicBezTo>
                    <a:cubicBezTo>
                      <a:pt x="3337" y="8317"/>
                      <a:pt x="4119" y="8042"/>
                      <a:pt x="4802" y="7591"/>
                    </a:cubicBezTo>
                    <a:cubicBezTo>
                      <a:pt x="4298" y="7436"/>
                      <a:pt x="3729" y="7029"/>
                      <a:pt x="3137" y="6515"/>
                    </a:cubicBezTo>
                    <a:lnTo>
                      <a:pt x="3137" y="6515"/>
                    </a:lnTo>
                    <a:cubicBezTo>
                      <a:pt x="3256" y="6557"/>
                      <a:pt x="3386" y="6578"/>
                      <a:pt x="3523" y="6578"/>
                    </a:cubicBezTo>
                    <a:cubicBezTo>
                      <a:pt x="3781" y="6578"/>
                      <a:pt x="4061" y="6504"/>
                      <a:pt x="4339" y="6359"/>
                    </a:cubicBezTo>
                    <a:cubicBezTo>
                      <a:pt x="3562" y="5898"/>
                      <a:pt x="3322" y="5579"/>
                      <a:pt x="2918" y="4858"/>
                    </a:cubicBezTo>
                    <a:lnTo>
                      <a:pt x="2918" y="4858"/>
                    </a:lnTo>
                    <a:cubicBezTo>
                      <a:pt x="2967" y="4859"/>
                      <a:pt x="3018" y="4860"/>
                      <a:pt x="3069" y="4860"/>
                    </a:cubicBezTo>
                    <a:cubicBezTo>
                      <a:pt x="3343" y="4860"/>
                      <a:pt x="3649" y="4836"/>
                      <a:pt x="3892" y="4699"/>
                    </a:cubicBezTo>
                    <a:cubicBezTo>
                      <a:pt x="3211" y="4025"/>
                      <a:pt x="2874" y="3515"/>
                      <a:pt x="2833" y="2719"/>
                    </a:cubicBezTo>
                    <a:lnTo>
                      <a:pt x="2833" y="2719"/>
                    </a:lnTo>
                    <a:cubicBezTo>
                      <a:pt x="2881" y="2724"/>
                      <a:pt x="2931" y="2726"/>
                      <a:pt x="2982" y="2726"/>
                    </a:cubicBezTo>
                    <a:cubicBezTo>
                      <a:pt x="3180" y="2726"/>
                      <a:pt x="3383" y="2689"/>
                      <a:pt x="3507" y="2601"/>
                    </a:cubicBezTo>
                    <a:cubicBezTo>
                      <a:pt x="2874" y="1573"/>
                      <a:pt x="2401" y="1"/>
                      <a:pt x="2401" y="1"/>
                    </a:cubicBezTo>
                    <a:close/>
                  </a:path>
                </a:pathLst>
              </a:custGeom>
              <a:solidFill>
                <a:srgbClr val="CDC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90"/>
              <p:cNvSpPr/>
              <p:nvPr/>
            </p:nvSpPr>
            <p:spPr>
              <a:xfrm>
                <a:off x="6033552" y="2193277"/>
                <a:ext cx="539484" cy="1831237"/>
              </a:xfrm>
              <a:custGeom>
                <a:rect b="b" l="l" r="r" t="t"/>
                <a:pathLst>
                  <a:path extrusionOk="0" h="8318" w="2446">
                    <a:moveTo>
                      <a:pt x="45" y="1"/>
                    </a:moveTo>
                    <a:cubicBezTo>
                      <a:pt x="45" y="1"/>
                      <a:pt x="41" y="16"/>
                      <a:pt x="30" y="41"/>
                    </a:cubicBezTo>
                    <a:lnTo>
                      <a:pt x="0" y="8317"/>
                    </a:lnTo>
                    <a:lnTo>
                      <a:pt x="45" y="8317"/>
                    </a:lnTo>
                    <a:cubicBezTo>
                      <a:pt x="62" y="8317"/>
                      <a:pt x="79" y="8317"/>
                      <a:pt x="95" y="8317"/>
                    </a:cubicBezTo>
                    <a:cubicBezTo>
                      <a:pt x="981" y="8317"/>
                      <a:pt x="1763" y="8042"/>
                      <a:pt x="2446" y="7591"/>
                    </a:cubicBezTo>
                    <a:cubicBezTo>
                      <a:pt x="1942" y="7436"/>
                      <a:pt x="1373" y="7029"/>
                      <a:pt x="781" y="6515"/>
                    </a:cubicBezTo>
                    <a:lnTo>
                      <a:pt x="781" y="6515"/>
                    </a:lnTo>
                    <a:cubicBezTo>
                      <a:pt x="900" y="6557"/>
                      <a:pt x="1030" y="6578"/>
                      <a:pt x="1167" y="6578"/>
                    </a:cubicBezTo>
                    <a:cubicBezTo>
                      <a:pt x="1425" y="6578"/>
                      <a:pt x="1705" y="6504"/>
                      <a:pt x="1983" y="6359"/>
                    </a:cubicBezTo>
                    <a:cubicBezTo>
                      <a:pt x="1206" y="5898"/>
                      <a:pt x="966" y="5579"/>
                      <a:pt x="562" y="4858"/>
                    </a:cubicBezTo>
                    <a:lnTo>
                      <a:pt x="562" y="4858"/>
                    </a:lnTo>
                    <a:cubicBezTo>
                      <a:pt x="611" y="4859"/>
                      <a:pt x="662" y="4860"/>
                      <a:pt x="713" y="4860"/>
                    </a:cubicBezTo>
                    <a:cubicBezTo>
                      <a:pt x="987" y="4860"/>
                      <a:pt x="1293" y="4836"/>
                      <a:pt x="1536" y="4699"/>
                    </a:cubicBezTo>
                    <a:cubicBezTo>
                      <a:pt x="855" y="4025"/>
                      <a:pt x="518" y="3515"/>
                      <a:pt x="477" y="2719"/>
                    </a:cubicBezTo>
                    <a:lnTo>
                      <a:pt x="477" y="2719"/>
                    </a:lnTo>
                    <a:cubicBezTo>
                      <a:pt x="525" y="2724"/>
                      <a:pt x="575" y="2726"/>
                      <a:pt x="626" y="2726"/>
                    </a:cubicBezTo>
                    <a:cubicBezTo>
                      <a:pt x="824" y="2726"/>
                      <a:pt x="1027" y="2689"/>
                      <a:pt x="1151" y="2601"/>
                    </a:cubicBezTo>
                    <a:cubicBezTo>
                      <a:pt x="518" y="1573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0"/>
              <p:cNvSpPr/>
              <p:nvPr/>
            </p:nvSpPr>
            <p:spPr>
              <a:xfrm>
                <a:off x="5898681" y="2609746"/>
                <a:ext cx="269742" cy="1962915"/>
              </a:xfrm>
              <a:custGeom>
                <a:rect b="b" l="l" r="r" t="t"/>
                <a:pathLst>
                  <a:path extrusionOk="0" h="8922" w="1226">
                    <a:moveTo>
                      <a:pt x="729" y="0"/>
                    </a:moveTo>
                    <a:cubicBezTo>
                      <a:pt x="725" y="200"/>
                      <a:pt x="714" y="622"/>
                      <a:pt x="703" y="1180"/>
                    </a:cubicBezTo>
                    <a:cubicBezTo>
                      <a:pt x="673" y="1084"/>
                      <a:pt x="640" y="987"/>
                      <a:pt x="603" y="895"/>
                    </a:cubicBezTo>
                    <a:cubicBezTo>
                      <a:pt x="592" y="869"/>
                      <a:pt x="581" y="847"/>
                      <a:pt x="574" y="825"/>
                    </a:cubicBezTo>
                    <a:cubicBezTo>
                      <a:pt x="574" y="825"/>
                      <a:pt x="559" y="799"/>
                      <a:pt x="536" y="762"/>
                    </a:cubicBezTo>
                    <a:cubicBezTo>
                      <a:pt x="511" y="729"/>
                      <a:pt x="481" y="685"/>
                      <a:pt x="451" y="655"/>
                    </a:cubicBezTo>
                    <a:cubicBezTo>
                      <a:pt x="425" y="625"/>
                      <a:pt x="407" y="610"/>
                      <a:pt x="396" y="603"/>
                    </a:cubicBezTo>
                    <a:cubicBezTo>
                      <a:pt x="390" y="600"/>
                      <a:pt x="386" y="598"/>
                      <a:pt x="382" y="598"/>
                    </a:cubicBezTo>
                    <a:cubicBezTo>
                      <a:pt x="379" y="598"/>
                      <a:pt x="377" y="600"/>
                      <a:pt x="377" y="603"/>
                    </a:cubicBezTo>
                    <a:cubicBezTo>
                      <a:pt x="377" y="607"/>
                      <a:pt x="381" y="618"/>
                      <a:pt x="389" y="632"/>
                    </a:cubicBezTo>
                    <a:cubicBezTo>
                      <a:pt x="393" y="640"/>
                      <a:pt x="396" y="647"/>
                      <a:pt x="403" y="655"/>
                    </a:cubicBezTo>
                    <a:cubicBezTo>
                      <a:pt x="407" y="663"/>
                      <a:pt x="411" y="673"/>
                      <a:pt x="418" y="681"/>
                    </a:cubicBezTo>
                    <a:cubicBezTo>
                      <a:pt x="415" y="681"/>
                      <a:pt x="422" y="692"/>
                      <a:pt x="429" y="707"/>
                    </a:cubicBezTo>
                    <a:cubicBezTo>
                      <a:pt x="440" y="726"/>
                      <a:pt x="451" y="748"/>
                      <a:pt x="463" y="770"/>
                    </a:cubicBezTo>
                    <a:cubicBezTo>
                      <a:pt x="470" y="781"/>
                      <a:pt x="473" y="796"/>
                      <a:pt x="481" y="806"/>
                    </a:cubicBezTo>
                    <a:cubicBezTo>
                      <a:pt x="485" y="818"/>
                      <a:pt x="488" y="829"/>
                      <a:pt x="492" y="837"/>
                    </a:cubicBezTo>
                    <a:cubicBezTo>
                      <a:pt x="500" y="854"/>
                      <a:pt x="507" y="869"/>
                      <a:pt x="507" y="869"/>
                    </a:cubicBezTo>
                    <a:cubicBezTo>
                      <a:pt x="514" y="888"/>
                      <a:pt x="522" y="907"/>
                      <a:pt x="529" y="925"/>
                    </a:cubicBezTo>
                    <a:cubicBezTo>
                      <a:pt x="581" y="1047"/>
                      <a:pt x="618" y="1180"/>
                      <a:pt x="662" y="1310"/>
                    </a:cubicBezTo>
                    <a:cubicBezTo>
                      <a:pt x="673" y="1347"/>
                      <a:pt x="685" y="1380"/>
                      <a:pt x="695" y="1414"/>
                    </a:cubicBezTo>
                    <a:cubicBezTo>
                      <a:pt x="688" y="1772"/>
                      <a:pt x="678" y="2172"/>
                      <a:pt x="662" y="2601"/>
                    </a:cubicBezTo>
                    <a:cubicBezTo>
                      <a:pt x="589" y="2435"/>
                      <a:pt x="504" y="2275"/>
                      <a:pt x="411" y="2124"/>
                    </a:cubicBezTo>
                    <a:cubicBezTo>
                      <a:pt x="400" y="2102"/>
                      <a:pt x="385" y="2083"/>
                      <a:pt x="370" y="2061"/>
                    </a:cubicBezTo>
                    <a:cubicBezTo>
                      <a:pt x="370" y="2061"/>
                      <a:pt x="352" y="2035"/>
                      <a:pt x="326" y="2005"/>
                    </a:cubicBezTo>
                    <a:cubicBezTo>
                      <a:pt x="300" y="1972"/>
                      <a:pt x="266" y="1931"/>
                      <a:pt x="237" y="1902"/>
                    </a:cubicBezTo>
                    <a:cubicBezTo>
                      <a:pt x="197" y="1864"/>
                      <a:pt x="174" y="1849"/>
                      <a:pt x="166" y="1849"/>
                    </a:cubicBezTo>
                    <a:cubicBezTo>
                      <a:pt x="164" y="1849"/>
                      <a:pt x="163" y="1851"/>
                      <a:pt x="163" y="1853"/>
                    </a:cubicBezTo>
                    <a:cubicBezTo>
                      <a:pt x="159" y="1865"/>
                      <a:pt x="181" y="1894"/>
                      <a:pt x="203" y="1931"/>
                    </a:cubicBezTo>
                    <a:cubicBezTo>
                      <a:pt x="203" y="1931"/>
                      <a:pt x="203" y="1931"/>
                      <a:pt x="203" y="1931"/>
                    </a:cubicBezTo>
                    <a:lnTo>
                      <a:pt x="203" y="1931"/>
                    </a:lnTo>
                    <a:cubicBezTo>
                      <a:pt x="202" y="1931"/>
                      <a:pt x="230" y="1974"/>
                      <a:pt x="256" y="2020"/>
                    </a:cubicBezTo>
                    <a:cubicBezTo>
                      <a:pt x="270" y="2042"/>
                      <a:pt x="285" y="2064"/>
                      <a:pt x="292" y="2083"/>
                    </a:cubicBezTo>
                    <a:cubicBezTo>
                      <a:pt x="304" y="2102"/>
                      <a:pt x="311" y="2112"/>
                      <a:pt x="311" y="2112"/>
                    </a:cubicBezTo>
                    <a:cubicBezTo>
                      <a:pt x="322" y="2131"/>
                      <a:pt x="333" y="2146"/>
                      <a:pt x="345" y="2164"/>
                    </a:cubicBezTo>
                    <a:cubicBezTo>
                      <a:pt x="448" y="2331"/>
                      <a:pt x="536" y="2508"/>
                      <a:pt x="618" y="2689"/>
                    </a:cubicBezTo>
                    <a:cubicBezTo>
                      <a:pt x="633" y="2719"/>
                      <a:pt x="644" y="2752"/>
                      <a:pt x="659" y="2785"/>
                    </a:cubicBezTo>
                    <a:cubicBezTo>
                      <a:pt x="640" y="3330"/>
                      <a:pt x="622" y="3903"/>
                      <a:pt x="603" y="4480"/>
                    </a:cubicBezTo>
                    <a:cubicBezTo>
                      <a:pt x="522" y="4299"/>
                      <a:pt x="433" y="4125"/>
                      <a:pt x="329" y="3958"/>
                    </a:cubicBezTo>
                    <a:cubicBezTo>
                      <a:pt x="314" y="3936"/>
                      <a:pt x="304" y="3917"/>
                      <a:pt x="289" y="3895"/>
                    </a:cubicBezTo>
                    <a:cubicBezTo>
                      <a:pt x="289" y="3895"/>
                      <a:pt x="270" y="3869"/>
                      <a:pt x="244" y="3840"/>
                    </a:cubicBezTo>
                    <a:cubicBezTo>
                      <a:pt x="219" y="3806"/>
                      <a:pt x="185" y="3766"/>
                      <a:pt x="152" y="3736"/>
                    </a:cubicBezTo>
                    <a:cubicBezTo>
                      <a:pt x="112" y="3699"/>
                      <a:pt x="92" y="3684"/>
                      <a:pt x="85" y="3684"/>
                    </a:cubicBezTo>
                    <a:cubicBezTo>
                      <a:pt x="83" y="3684"/>
                      <a:pt x="82" y="3686"/>
                      <a:pt x="82" y="3688"/>
                    </a:cubicBezTo>
                    <a:cubicBezTo>
                      <a:pt x="78" y="3700"/>
                      <a:pt x="96" y="3729"/>
                      <a:pt x="123" y="3766"/>
                    </a:cubicBezTo>
                    <a:cubicBezTo>
                      <a:pt x="122" y="3766"/>
                      <a:pt x="122" y="3766"/>
                      <a:pt x="122" y="3766"/>
                    </a:cubicBezTo>
                    <a:lnTo>
                      <a:pt x="122" y="3766"/>
                    </a:lnTo>
                    <a:cubicBezTo>
                      <a:pt x="121" y="3766"/>
                      <a:pt x="150" y="3809"/>
                      <a:pt x="174" y="3855"/>
                    </a:cubicBezTo>
                    <a:cubicBezTo>
                      <a:pt x="189" y="3877"/>
                      <a:pt x="200" y="3900"/>
                      <a:pt x="211" y="3917"/>
                    </a:cubicBezTo>
                    <a:cubicBezTo>
                      <a:pt x="222" y="3936"/>
                      <a:pt x="229" y="3947"/>
                      <a:pt x="229" y="3947"/>
                    </a:cubicBezTo>
                    <a:cubicBezTo>
                      <a:pt x="241" y="3966"/>
                      <a:pt x="251" y="3980"/>
                      <a:pt x="263" y="3999"/>
                    </a:cubicBezTo>
                    <a:cubicBezTo>
                      <a:pt x="362" y="4166"/>
                      <a:pt x="456" y="4343"/>
                      <a:pt x="533" y="4525"/>
                    </a:cubicBezTo>
                    <a:cubicBezTo>
                      <a:pt x="551" y="4561"/>
                      <a:pt x="570" y="4602"/>
                      <a:pt x="584" y="4643"/>
                    </a:cubicBezTo>
                    <a:cubicBezTo>
                      <a:pt x="584" y="4643"/>
                      <a:pt x="584" y="4646"/>
                      <a:pt x="589" y="4646"/>
                    </a:cubicBezTo>
                    <a:cubicBezTo>
                      <a:pt x="589" y="4646"/>
                      <a:pt x="592" y="4650"/>
                      <a:pt x="596" y="4650"/>
                    </a:cubicBezTo>
                    <a:cubicBezTo>
                      <a:pt x="577" y="5142"/>
                      <a:pt x="555" y="5631"/>
                      <a:pt x="536" y="6092"/>
                    </a:cubicBezTo>
                    <a:cubicBezTo>
                      <a:pt x="533" y="6089"/>
                      <a:pt x="533" y="6085"/>
                      <a:pt x="529" y="6082"/>
                    </a:cubicBezTo>
                    <a:cubicBezTo>
                      <a:pt x="448" y="5897"/>
                      <a:pt x="355" y="5720"/>
                      <a:pt x="251" y="5549"/>
                    </a:cubicBezTo>
                    <a:cubicBezTo>
                      <a:pt x="241" y="5527"/>
                      <a:pt x="226" y="5505"/>
                      <a:pt x="211" y="5486"/>
                    </a:cubicBezTo>
                    <a:cubicBezTo>
                      <a:pt x="211" y="5486"/>
                      <a:pt x="193" y="5460"/>
                      <a:pt x="167" y="5431"/>
                    </a:cubicBezTo>
                    <a:cubicBezTo>
                      <a:pt x="140" y="5397"/>
                      <a:pt x="108" y="5356"/>
                      <a:pt x="78" y="5327"/>
                    </a:cubicBezTo>
                    <a:cubicBezTo>
                      <a:pt x="39" y="5289"/>
                      <a:pt x="17" y="5275"/>
                      <a:pt x="8" y="5275"/>
                    </a:cubicBezTo>
                    <a:cubicBezTo>
                      <a:pt x="5" y="5275"/>
                      <a:pt x="4" y="5276"/>
                      <a:pt x="4" y="5279"/>
                    </a:cubicBezTo>
                    <a:cubicBezTo>
                      <a:pt x="0" y="5290"/>
                      <a:pt x="22" y="5320"/>
                      <a:pt x="45" y="5356"/>
                    </a:cubicBezTo>
                    <a:cubicBezTo>
                      <a:pt x="44" y="5356"/>
                      <a:pt x="44" y="5356"/>
                      <a:pt x="44" y="5356"/>
                    </a:cubicBezTo>
                    <a:lnTo>
                      <a:pt x="44" y="5356"/>
                    </a:lnTo>
                    <a:cubicBezTo>
                      <a:pt x="43" y="5356"/>
                      <a:pt x="71" y="5399"/>
                      <a:pt x="96" y="5442"/>
                    </a:cubicBezTo>
                    <a:cubicBezTo>
                      <a:pt x="111" y="5467"/>
                      <a:pt x="126" y="5490"/>
                      <a:pt x="133" y="5508"/>
                    </a:cubicBezTo>
                    <a:cubicBezTo>
                      <a:pt x="145" y="5527"/>
                      <a:pt x="152" y="5538"/>
                      <a:pt x="152" y="5538"/>
                    </a:cubicBezTo>
                    <a:cubicBezTo>
                      <a:pt x="163" y="5553"/>
                      <a:pt x="174" y="5571"/>
                      <a:pt x="185" y="5590"/>
                    </a:cubicBezTo>
                    <a:cubicBezTo>
                      <a:pt x="289" y="5756"/>
                      <a:pt x="377" y="5934"/>
                      <a:pt x="459" y="6115"/>
                    </a:cubicBezTo>
                    <a:cubicBezTo>
                      <a:pt x="473" y="6152"/>
                      <a:pt x="492" y="6193"/>
                      <a:pt x="507" y="6234"/>
                    </a:cubicBezTo>
                    <a:cubicBezTo>
                      <a:pt x="507" y="6234"/>
                      <a:pt x="507" y="6237"/>
                      <a:pt x="511" y="6237"/>
                    </a:cubicBezTo>
                    <a:cubicBezTo>
                      <a:pt x="514" y="6241"/>
                      <a:pt x="522" y="6244"/>
                      <a:pt x="529" y="6244"/>
                    </a:cubicBezTo>
                    <a:cubicBezTo>
                      <a:pt x="466" y="7528"/>
                      <a:pt x="393" y="8571"/>
                      <a:pt x="307" y="8860"/>
                    </a:cubicBezTo>
                    <a:cubicBezTo>
                      <a:pt x="355" y="8906"/>
                      <a:pt x="464" y="8921"/>
                      <a:pt x="582" y="8921"/>
                    </a:cubicBezTo>
                    <a:cubicBezTo>
                      <a:pt x="783" y="8921"/>
                      <a:pt x="1010" y="8878"/>
                      <a:pt x="1010" y="8878"/>
                    </a:cubicBezTo>
                    <a:cubicBezTo>
                      <a:pt x="784" y="8042"/>
                      <a:pt x="710" y="6833"/>
                      <a:pt x="695" y="5568"/>
                    </a:cubicBezTo>
                    <a:cubicBezTo>
                      <a:pt x="707" y="5553"/>
                      <a:pt x="714" y="5538"/>
                      <a:pt x="725" y="5523"/>
                    </a:cubicBezTo>
                    <a:cubicBezTo>
                      <a:pt x="736" y="5505"/>
                      <a:pt x="748" y="5486"/>
                      <a:pt x="758" y="5464"/>
                    </a:cubicBezTo>
                    <a:cubicBezTo>
                      <a:pt x="851" y="5283"/>
                      <a:pt x="925" y="5098"/>
                      <a:pt x="995" y="4909"/>
                    </a:cubicBezTo>
                    <a:cubicBezTo>
                      <a:pt x="1028" y="4817"/>
                      <a:pt x="1062" y="4721"/>
                      <a:pt x="1095" y="4624"/>
                    </a:cubicBezTo>
                    <a:lnTo>
                      <a:pt x="1144" y="4484"/>
                    </a:lnTo>
                    <a:lnTo>
                      <a:pt x="1169" y="4406"/>
                    </a:lnTo>
                    <a:cubicBezTo>
                      <a:pt x="1169" y="4406"/>
                      <a:pt x="1199" y="4291"/>
                      <a:pt x="1214" y="4206"/>
                    </a:cubicBezTo>
                    <a:cubicBezTo>
                      <a:pt x="1226" y="4141"/>
                      <a:pt x="1225" y="4117"/>
                      <a:pt x="1217" y="4117"/>
                    </a:cubicBezTo>
                    <a:cubicBezTo>
                      <a:pt x="1208" y="4117"/>
                      <a:pt x="1189" y="4151"/>
                      <a:pt x="1169" y="4195"/>
                    </a:cubicBezTo>
                    <a:cubicBezTo>
                      <a:pt x="1169" y="4195"/>
                      <a:pt x="1170" y="4195"/>
                      <a:pt x="1170" y="4195"/>
                    </a:cubicBezTo>
                    <a:lnTo>
                      <a:pt x="1170" y="4195"/>
                    </a:lnTo>
                    <a:cubicBezTo>
                      <a:pt x="1171" y="4195"/>
                      <a:pt x="1150" y="4241"/>
                      <a:pt x="1132" y="4291"/>
                    </a:cubicBezTo>
                    <a:cubicBezTo>
                      <a:pt x="1110" y="4339"/>
                      <a:pt x="1091" y="4391"/>
                      <a:pt x="1091" y="4391"/>
                    </a:cubicBezTo>
                    <a:lnTo>
                      <a:pt x="1014" y="4613"/>
                    </a:lnTo>
                    <a:cubicBezTo>
                      <a:pt x="984" y="4706"/>
                      <a:pt x="951" y="4798"/>
                      <a:pt x="917" y="4890"/>
                    </a:cubicBezTo>
                    <a:cubicBezTo>
                      <a:pt x="851" y="5068"/>
                      <a:pt x="781" y="5249"/>
                      <a:pt x="695" y="5416"/>
                    </a:cubicBezTo>
                    <a:cubicBezTo>
                      <a:pt x="688" y="4683"/>
                      <a:pt x="703" y="3936"/>
                      <a:pt x="725" y="3241"/>
                    </a:cubicBezTo>
                    <a:cubicBezTo>
                      <a:pt x="748" y="3211"/>
                      <a:pt x="773" y="3178"/>
                      <a:pt x="796" y="3148"/>
                    </a:cubicBezTo>
                    <a:cubicBezTo>
                      <a:pt x="910" y="2982"/>
                      <a:pt x="1014" y="2812"/>
                      <a:pt x="1106" y="2630"/>
                    </a:cubicBezTo>
                    <a:cubicBezTo>
                      <a:pt x="1117" y="2612"/>
                      <a:pt x="1129" y="2590"/>
                      <a:pt x="1139" y="2568"/>
                    </a:cubicBezTo>
                    <a:cubicBezTo>
                      <a:pt x="1139" y="2568"/>
                      <a:pt x="1151" y="2538"/>
                      <a:pt x="1166" y="2497"/>
                    </a:cubicBezTo>
                    <a:cubicBezTo>
                      <a:pt x="1180" y="2460"/>
                      <a:pt x="1195" y="2408"/>
                      <a:pt x="1206" y="2368"/>
                    </a:cubicBezTo>
                    <a:cubicBezTo>
                      <a:pt x="1220" y="2303"/>
                      <a:pt x="1221" y="2279"/>
                      <a:pt x="1213" y="2279"/>
                    </a:cubicBezTo>
                    <a:cubicBezTo>
                      <a:pt x="1212" y="2279"/>
                      <a:pt x="1211" y="2279"/>
                      <a:pt x="1210" y="2279"/>
                    </a:cubicBezTo>
                    <a:cubicBezTo>
                      <a:pt x="1199" y="2283"/>
                      <a:pt x="1184" y="2316"/>
                      <a:pt x="1161" y="2357"/>
                    </a:cubicBezTo>
                    <a:cubicBezTo>
                      <a:pt x="1162" y="2356"/>
                      <a:pt x="1162" y="2356"/>
                      <a:pt x="1162" y="2356"/>
                    </a:cubicBezTo>
                    <a:lnTo>
                      <a:pt x="1162" y="2356"/>
                    </a:lnTo>
                    <a:cubicBezTo>
                      <a:pt x="1163" y="2356"/>
                      <a:pt x="1142" y="2401"/>
                      <a:pt x="1117" y="2445"/>
                    </a:cubicBezTo>
                    <a:cubicBezTo>
                      <a:pt x="1103" y="2467"/>
                      <a:pt x="1091" y="2493"/>
                      <a:pt x="1081" y="2512"/>
                    </a:cubicBezTo>
                    <a:cubicBezTo>
                      <a:pt x="1073" y="2531"/>
                      <a:pt x="1065" y="2541"/>
                      <a:pt x="1065" y="2541"/>
                    </a:cubicBezTo>
                    <a:cubicBezTo>
                      <a:pt x="1055" y="2560"/>
                      <a:pt x="1047" y="2578"/>
                      <a:pt x="1036" y="2597"/>
                    </a:cubicBezTo>
                    <a:cubicBezTo>
                      <a:pt x="947" y="2771"/>
                      <a:pt x="844" y="2941"/>
                      <a:pt x="729" y="3100"/>
                    </a:cubicBezTo>
                    <a:lnTo>
                      <a:pt x="729" y="3100"/>
                    </a:lnTo>
                    <a:cubicBezTo>
                      <a:pt x="733" y="2994"/>
                      <a:pt x="736" y="2892"/>
                      <a:pt x="736" y="2790"/>
                    </a:cubicBezTo>
                    <a:lnTo>
                      <a:pt x="740" y="2785"/>
                    </a:lnTo>
                    <a:lnTo>
                      <a:pt x="740" y="2778"/>
                    </a:lnTo>
                    <a:lnTo>
                      <a:pt x="740" y="2775"/>
                    </a:lnTo>
                    <a:cubicBezTo>
                      <a:pt x="781" y="1380"/>
                      <a:pt x="828" y="263"/>
                      <a:pt x="729" y="0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" name="Google Shape;341;p90"/>
            <p:cNvGrpSpPr/>
            <p:nvPr/>
          </p:nvGrpSpPr>
          <p:grpSpPr>
            <a:xfrm>
              <a:off x="689166" y="2993515"/>
              <a:ext cx="758273" cy="1107866"/>
              <a:chOff x="7224532" y="2036448"/>
              <a:chExt cx="1668368" cy="2437549"/>
            </a:xfrm>
          </p:grpSpPr>
          <p:sp>
            <p:nvSpPr>
              <p:cNvPr id="342" name="Google Shape;342;p90"/>
              <p:cNvSpPr/>
              <p:nvPr/>
            </p:nvSpPr>
            <p:spPr>
              <a:xfrm>
                <a:off x="7224532" y="2036448"/>
                <a:ext cx="1668368" cy="1961512"/>
              </a:xfrm>
              <a:custGeom>
                <a:rect b="b" l="l" r="r" t="t"/>
                <a:pathLst>
                  <a:path extrusionOk="0" h="5233" w="4451">
                    <a:moveTo>
                      <a:pt x="2307" y="1"/>
                    </a:moveTo>
                    <a:cubicBezTo>
                      <a:pt x="1217" y="1"/>
                      <a:pt x="125" y="1230"/>
                      <a:pt x="63" y="2385"/>
                    </a:cubicBezTo>
                    <a:cubicBezTo>
                      <a:pt x="0" y="3561"/>
                      <a:pt x="596" y="5159"/>
                      <a:pt x="1953" y="5229"/>
                    </a:cubicBezTo>
                    <a:cubicBezTo>
                      <a:pt x="1992" y="5231"/>
                      <a:pt x="2031" y="5232"/>
                      <a:pt x="2069" y="5232"/>
                    </a:cubicBezTo>
                    <a:cubicBezTo>
                      <a:pt x="3524" y="5232"/>
                      <a:pt x="4330" y="3739"/>
                      <a:pt x="4391" y="2588"/>
                    </a:cubicBezTo>
                    <a:cubicBezTo>
                      <a:pt x="4451" y="1412"/>
                      <a:pt x="3493" y="62"/>
                      <a:pt x="2379" y="3"/>
                    </a:cubicBezTo>
                    <a:cubicBezTo>
                      <a:pt x="2355" y="1"/>
                      <a:pt x="2331" y="1"/>
                      <a:pt x="2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90"/>
              <p:cNvSpPr/>
              <p:nvPr/>
            </p:nvSpPr>
            <p:spPr>
              <a:xfrm>
                <a:off x="7883108" y="2036823"/>
                <a:ext cx="1009792" cy="1961137"/>
              </a:xfrm>
              <a:custGeom>
                <a:rect b="b" l="l" r="r" t="t"/>
                <a:pathLst>
                  <a:path extrusionOk="0" h="5232" w="2694">
                    <a:moveTo>
                      <a:pt x="565" y="1"/>
                    </a:moveTo>
                    <a:cubicBezTo>
                      <a:pt x="388" y="1"/>
                      <a:pt x="212" y="30"/>
                      <a:pt x="41" y="87"/>
                    </a:cubicBezTo>
                    <a:cubicBezTo>
                      <a:pt x="1040" y="316"/>
                      <a:pt x="2154" y="1600"/>
                      <a:pt x="2076" y="2684"/>
                    </a:cubicBezTo>
                    <a:cubicBezTo>
                      <a:pt x="1976" y="4070"/>
                      <a:pt x="1121" y="4900"/>
                      <a:pt x="1" y="5206"/>
                    </a:cubicBezTo>
                    <a:cubicBezTo>
                      <a:pt x="63" y="5218"/>
                      <a:pt x="130" y="5225"/>
                      <a:pt x="196" y="5228"/>
                    </a:cubicBezTo>
                    <a:cubicBezTo>
                      <a:pt x="235" y="5230"/>
                      <a:pt x="274" y="5231"/>
                      <a:pt x="312" y="5231"/>
                    </a:cubicBezTo>
                    <a:cubicBezTo>
                      <a:pt x="1767" y="5231"/>
                      <a:pt x="2573" y="3738"/>
                      <a:pt x="2634" y="2587"/>
                    </a:cubicBezTo>
                    <a:cubicBezTo>
                      <a:pt x="2694" y="1411"/>
                      <a:pt x="1736" y="61"/>
                      <a:pt x="622" y="2"/>
                    </a:cubicBezTo>
                    <a:cubicBezTo>
                      <a:pt x="603" y="1"/>
                      <a:pt x="584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90"/>
              <p:cNvSpPr/>
              <p:nvPr/>
            </p:nvSpPr>
            <p:spPr>
              <a:xfrm>
                <a:off x="7439602" y="2254286"/>
                <a:ext cx="1170325" cy="2219711"/>
              </a:xfrm>
              <a:custGeom>
                <a:rect b="b" l="l" r="r" t="t"/>
                <a:pathLst>
                  <a:path extrusionOk="0" h="5929" w="3121">
                    <a:moveTo>
                      <a:pt x="1674" y="0"/>
                    </a:moveTo>
                    <a:cubicBezTo>
                      <a:pt x="1660" y="0"/>
                      <a:pt x="1617" y="160"/>
                      <a:pt x="1531" y="553"/>
                    </a:cubicBezTo>
                    <a:cubicBezTo>
                      <a:pt x="1490" y="834"/>
                      <a:pt x="1446" y="1115"/>
                      <a:pt x="1409" y="1400"/>
                    </a:cubicBezTo>
                    <a:cubicBezTo>
                      <a:pt x="1302" y="1271"/>
                      <a:pt x="1206" y="1138"/>
                      <a:pt x="1106" y="1001"/>
                    </a:cubicBezTo>
                    <a:cubicBezTo>
                      <a:pt x="1095" y="716"/>
                      <a:pt x="1132" y="409"/>
                      <a:pt x="1188" y="127"/>
                    </a:cubicBezTo>
                    <a:cubicBezTo>
                      <a:pt x="1198" y="61"/>
                      <a:pt x="1197" y="35"/>
                      <a:pt x="1189" y="35"/>
                    </a:cubicBezTo>
                    <a:cubicBezTo>
                      <a:pt x="1165" y="35"/>
                      <a:pt x="1076" y="281"/>
                      <a:pt x="1073" y="320"/>
                    </a:cubicBezTo>
                    <a:cubicBezTo>
                      <a:pt x="1036" y="505"/>
                      <a:pt x="1017" y="694"/>
                      <a:pt x="1024" y="882"/>
                    </a:cubicBezTo>
                    <a:cubicBezTo>
                      <a:pt x="865" y="664"/>
                      <a:pt x="710" y="409"/>
                      <a:pt x="544" y="194"/>
                    </a:cubicBezTo>
                    <a:cubicBezTo>
                      <a:pt x="506" y="146"/>
                      <a:pt x="485" y="127"/>
                      <a:pt x="477" y="127"/>
                    </a:cubicBezTo>
                    <a:cubicBezTo>
                      <a:pt x="447" y="127"/>
                      <a:pt x="599" y="409"/>
                      <a:pt x="599" y="409"/>
                    </a:cubicBezTo>
                    <a:cubicBezTo>
                      <a:pt x="599" y="409"/>
                      <a:pt x="599" y="409"/>
                      <a:pt x="599" y="409"/>
                    </a:cubicBezTo>
                    <a:lnTo>
                      <a:pt x="599" y="409"/>
                    </a:lnTo>
                    <a:cubicBezTo>
                      <a:pt x="851" y="783"/>
                      <a:pt x="1099" y="1163"/>
                      <a:pt x="1394" y="1508"/>
                    </a:cubicBezTo>
                    <a:cubicBezTo>
                      <a:pt x="1306" y="2188"/>
                      <a:pt x="1261" y="2565"/>
                      <a:pt x="1213" y="3306"/>
                    </a:cubicBezTo>
                    <a:cubicBezTo>
                      <a:pt x="1039" y="3146"/>
                      <a:pt x="877" y="2973"/>
                      <a:pt x="729" y="2784"/>
                    </a:cubicBezTo>
                    <a:cubicBezTo>
                      <a:pt x="754" y="2499"/>
                      <a:pt x="858" y="2214"/>
                      <a:pt x="954" y="1947"/>
                    </a:cubicBezTo>
                    <a:cubicBezTo>
                      <a:pt x="977" y="1881"/>
                      <a:pt x="980" y="1856"/>
                      <a:pt x="972" y="1856"/>
                    </a:cubicBezTo>
                    <a:cubicBezTo>
                      <a:pt x="946" y="1856"/>
                      <a:pt x="817" y="2078"/>
                      <a:pt x="807" y="2114"/>
                    </a:cubicBezTo>
                    <a:cubicBezTo>
                      <a:pt x="736" y="2299"/>
                      <a:pt x="684" y="2495"/>
                      <a:pt x="658" y="2691"/>
                    </a:cubicBezTo>
                    <a:cubicBezTo>
                      <a:pt x="418" y="2388"/>
                      <a:pt x="233" y="2010"/>
                      <a:pt x="63" y="1670"/>
                    </a:cubicBezTo>
                    <a:cubicBezTo>
                      <a:pt x="41" y="1625"/>
                      <a:pt x="19" y="1590"/>
                      <a:pt x="9" y="1590"/>
                    </a:cubicBezTo>
                    <a:cubicBezTo>
                      <a:pt x="0" y="1590"/>
                      <a:pt x="1" y="1616"/>
                      <a:pt x="18" y="1685"/>
                    </a:cubicBezTo>
                    <a:cubicBezTo>
                      <a:pt x="233" y="2358"/>
                      <a:pt x="696" y="2939"/>
                      <a:pt x="1210" y="3417"/>
                    </a:cubicBezTo>
                    <a:cubicBezTo>
                      <a:pt x="1236" y="3959"/>
                      <a:pt x="1049" y="5929"/>
                      <a:pt x="1473" y="5929"/>
                    </a:cubicBezTo>
                    <a:cubicBezTo>
                      <a:pt x="1515" y="5929"/>
                      <a:pt x="1562" y="5910"/>
                      <a:pt x="1616" y="5869"/>
                    </a:cubicBezTo>
                    <a:cubicBezTo>
                      <a:pt x="1495" y="5273"/>
                      <a:pt x="1409" y="4663"/>
                      <a:pt x="1369" y="4052"/>
                    </a:cubicBezTo>
                    <a:cubicBezTo>
                      <a:pt x="1765" y="3938"/>
                      <a:pt x="2171" y="3801"/>
                      <a:pt x="2523" y="3576"/>
                    </a:cubicBezTo>
                    <a:cubicBezTo>
                      <a:pt x="2584" y="3531"/>
                      <a:pt x="2596" y="3513"/>
                      <a:pt x="2576" y="3513"/>
                    </a:cubicBezTo>
                    <a:cubicBezTo>
                      <a:pt x="2511" y="3513"/>
                      <a:pt x="2092" y="3712"/>
                      <a:pt x="2060" y="3723"/>
                    </a:cubicBezTo>
                    <a:cubicBezTo>
                      <a:pt x="1975" y="3298"/>
                      <a:pt x="2364" y="3028"/>
                      <a:pt x="2627" y="2758"/>
                    </a:cubicBezTo>
                    <a:cubicBezTo>
                      <a:pt x="2683" y="2703"/>
                      <a:pt x="2694" y="2682"/>
                      <a:pt x="2680" y="2682"/>
                    </a:cubicBezTo>
                    <a:cubicBezTo>
                      <a:pt x="2645" y="2682"/>
                      <a:pt x="2447" y="2816"/>
                      <a:pt x="2422" y="2843"/>
                    </a:cubicBezTo>
                    <a:cubicBezTo>
                      <a:pt x="2297" y="2954"/>
                      <a:pt x="2186" y="3079"/>
                      <a:pt x="2086" y="3217"/>
                    </a:cubicBezTo>
                    <a:cubicBezTo>
                      <a:pt x="2098" y="3157"/>
                      <a:pt x="2127" y="2965"/>
                      <a:pt x="2138" y="2906"/>
                    </a:cubicBezTo>
                    <a:cubicBezTo>
                      <a:pt x="2149" y="2839"/>
                      <a:pt x="2148" y="2813"/>
                      <a:pt x="2141" y="2813"/>
                    </a:cubicBezTo>
                    <a:cubicBezTo>
                      <a:pt x="2117" y="2813"/>
                      <a:pt x="2029" y="3059"/>
                      <a:pt x="2023" y="3098"/>
                    </a:cubicBezTo>
                    <a:cubicBezTo>
                      <a:pt x="1983" y="3313"/>
                      <a:pt x="1964" y="3535"/>
                      <a:pt x="1979" y="3757"/>
                    </a:cubicBezTo>
                    <a:cubicBezTo>
                      <a:pt x="1779" y="3838"/>
                      <a:pt x="1572" y="3909"/>
                      <a:pt x="1365" y="3967"/>
                    </a:cubicBezTo>
                    <a:cubicBezTo>
                      <a:pt x="1346" y="3671"/>
                      <a:pt x="1343" y="3376"/>
                      <a:pt x="1350" y="3079"/>
                    </a:cubicBezTo>
                    <a:cubicBezTo>
                      <a:pt x="1531" y="2813"/>
                      <a:pt x="1676" y="2495"/>
                      <a:pt x="1872" y="2229"/>
                    </a:cubicBezTo>
                    <a:cubicBezTo>
                      <a:pt x="2267" y="2111"/>
                      <a:pt x="2682" y="1974"/>
                      <a:pt x="3033" y="1748"/>
                    </a:cubicBezTo>
                    <a:cubicBezTo>
                      <a:pt x="3085" y="1713"/>
                      <a:pt x="3121" y="1682"/>
                      <a:pt x="3096" y="1682"/>
                    </a:cubicBezTo>
                    <a:cubicBezTo>
                      <a:pt x="3084" y="1682"/>
                      <a:pt x="3057" y="1689"/>
                      <a:pt x="3011" y="1708"/>
                    </a:cubicBezTo>
                    <a:cubicBezTo>
                      <a:pt x="2619" y="1863"/>
                      <a:pt x="2338" y="2010"/>
                      <a:pt x="1946" y="2121"/>
                    </a:cubicBezTo>
                    <a:cubicBezTo>
                      <a:pt x="2145" y="1826"/>
                      <a:pt x="2412" y="1541"/>
                      <a:pt x="2671" y="1308"/>
                    </a:cubicBezTo>
                    <a:cubicBezTo>
                      <a:pt x="2714" y="1265"/>
                      <a:pt x="2746" y="1228"/>
                      <a:pt x="2727" y="1228"/>
                    </a:cubicBezTo>
                    <a:cubicBezTo>
                      <a:pt x="2717" y="1228"/>
                      <a:pt x="2692" y="1240"/>
                      <a:pt x="2644" y="1267"/>
                    </a:cubicBezTo>
                    <a:cubicBezTo>
                      <a:pt x="2057" y="1663"/>
                      <a:pt x="1705" y="2325"/>
                      <a:pt x="1354" y="2920"/>
                    </a:cubicBezTo>
                    <a:cubicBezTo>
                      <a:pt x="1303" y="2630"/>
                      <a:pt x="1729" y="0"/>
                      <a:pt x="1674" y="0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5" name="Google Shape;345;p90"/>
          <p:cNvGrpSpPr/>
          <p:nvPr/>
        </p:nvGrpSpPr>
        <p:grpSpPr>
          <a:xfrm>
            <a:off x="5437187" y="2957512"/>
            <a:ext cx="1141412" cy="1401762"/>
            <a:chOff x="6701519" y="2168747"/>
            <a:chExt cx="1652820" cy="2028222"/>
          </a:xfrm>
        </p:grpSpPr>
        <p:sp>
          <p:nvSpPr>
            <p:cNvPr id="346" name="Google Shape;346;p90"/>
            <p:cNvSpPr/>
            <p:nvPr/>
          </p:nvSpPr>
          <p:spPr>
            <a:xfrm>
              <a:off x="6701519" y="2168747"/>
              <a:ext cx="1652820" cy="2028222"/>
            </a:xfrm>
            <a:custGeom>
              <a:rect b="b" l="l" r="r" t="t"/>
              <a:pathLst>
                <a:path extrusionOk="0" h="4835" w="3940">
                  <a:moveTo>
                    <a:pt x="1972" y="0"/>
                  </a:moveTo>
                  <a:cubicBezTo>
                    <a:pt x="1884" y="0"/>
                    <a:pt x="1791" y="19"/>
                    <a:pt x="1706" y="41"/>
                  </a:cubicBezTo>
                  <a:cubicBezTo>
                    <a:pt x="1528" y="92"/>
                    <a:pt x="1370" y="189"/>
                    <a:pt x="1228" y="311"/>
                  </a:cubicBezTo>
                  <a:cubicBezTo>
                    <a:pt x="1081" y="444"/>
                    <a:pt x="958" y="606"/>
                    <a:pt x="851" y="777"/>
                  </a:cubicBezTo>
                  <a:cubicBezTo>
                    <a:pt x="737" y="970"/>
                    <a:pt x="641" y="1173"/>
                    <a:pt x="563" y="1383"/>
                  </a:cubicBezTo>
                  <a:cubicBezTo>
                    <a:pt x="474" y="1605"/>
                    <a:pt x="407" y="1835"/>
                    <a:pt x="344" y="2068"/>
                  </a:cubicBezTo>
                  <a:cubicBezTo>
                    <a:pt x="286" y="2305"/>
                    <a:pt x="238" y="2542"/>
                    <a:pt x="197" y="2778"/>
                  </a:cubicBezTo>
                  <a:cubicBezTo>
                    <a:pt x="156" y="3008"/>
                    <a:pt x="122" y="3237"/>
                    <a:pt x="96" y="3466"/>
                  </a:cubicBezTo>
                  <a:cubicBezTo>
                    <a:pt x="71" y="3666"/>
                    <a:pt x="52" y="3866"/>
                    <a:pt x="38" y="4065"/>
                  </a:cubicBezTo>
                  <a:cubicBezTo>
                    <a:pt x="26" y="4217"/>
                    <a:pt x="16" y="4365"/>
                    <a:pt x="8" y="4517"/>
                  </a:cubicBezTo>
                  <a:cubicBezTo>
                    <a:pt x="4" y="4602"/>
                    <a:pt x="1" y="4687"/>
                    <a:pt x="1" y="4769"/>
                  </a:cubicBezTo>
                  <a:lnTo>
                    <a:pt x="1" y="4801"/>
                  </a:lnTo>
                  <a:cubicBezTo>
                    <a:pt x="1" y="4824"/>
                    <a:pt x="18" y="4835"/>
                    <a:pt x="36" y="4835"/>
                  </a:cubicBezTo>
                  <a:cubicBezTo>
                    <a:pt x="53" y="4835"/>
                    <a:pt x="71" y="4824"/>
                    <a:pt x="71" y="4801"/>
                  </a:cubicBezTo>
                  <a:cubicBezTo>
                    <a:pt x="71" y="4757"/>
                    <a:pt x="71" y="4713"/>
                    <a:pt x="74" y="4668"/>
                  </a:cubicBezTo>
                  <a:cubicBezTo>
                    <a:pt x="78" y="4550"/>
                    <a:pt x="82" y="4432"/>
                    <a:pt x="89" y="4313"/>
                  </a:cubicBezTo>
                  <a:cubicBezTo>
                    <a:pt x="100" y="4140"/>
                    <a:pt x="112" y="3966"/>
                    <a:pt x="130" y="3792"/>
                  </a:cubicBezTo>
                  <a:cubicBezTo>
                    <a:pt x="149" y="3577"/>
                    <a:pt x="175" y="3367"/>
                    <a:pt x="204" y="3152"/>
                  </a:cubicBezTo>
                  <a:cubicBezTo>
                    <a:pt x="238" y="2919"/>
                    <a:pt x="278" y="2689"/>
                    <a:pt x="326" y="2457"/>
                  </a:cubicBezTo>
                  <a:cubicBezTo>
                    <a:pt x="378" y="2220"/>
                    <a:pt x="437" y="1987"/>
                    <a:pt x="507" y="1757"/>
                  </a:cubicBezTo>
                  <a:cubicBezTo>
                    <a:pt x="574" y="1535"/>
                    <a:pt x="651" y="1321"/>
                    <a:pt x="752" y="1113"/>
                  </a:cubicBezTo>
                  <a:cubicBezTo>
                    <a:pt x="840" y="925"/>
                    <a:pt x="943" y="740"/>
                    <a:pt x="1077" y="577"/>
                  </a:cubicBezTo>
                  <a:cubicBezTo>
                    <a:pt x="1192" y="433"/>
                    <a:pt x="1325" y="304"/>
                    <a:pt x="1488" y="211"/>
                  </a:cubicBezTo>
                  <a:cubicBezTo>
                    <a:pt x="1621" y="133"/>
                    <a:pt x="1776" y="78"/>
                    <a:pt x="1932" y="70"/>
                  </a:cubicBezTo>
                  <a:lnTo>
                    <a:pt x="1932" y="140"/>
                  </a:lnTo>
                  <a:cubicBezTo>
                    <a:pt x="1935" y="307"/>
                    <a:pt x="1935" y="473"/>
                    <a:pt x="1939" y="640"/>
                  </a:cubicBezTo>
                  <a:lnTo>
                    <a:pt x="1821" y="640"/>
                  </a:lnTo>
                  <a:cubicBezTo>
                    <a:pt x="1783" y="640"/>
                    <a:pt x="1747" y="662"/>
                    <a:pt x="1735" y="695"/>
                  </a:cubicBezTo>
                  <a:cubicBezTo>
                    <a:pt x="1554" y="700"/>
                    <a:pt x="1414" y="700"/>
                    <a:pt x="1387" y="700"/>
                  </a:cubicBezTo>
                  <a:cubicBezTo>
                    <a:pt x="1370" y="700"/>
                    <a:pt x="1354" y="710"/>
                    <a:pt x="1339" y="729"/>
                  </a:cubicBezTo>
                  <a:cubicBezTo>
                    <a:pt x="1325" y="751"/>
                    <a:pt x="1310" y="773"/>
                    <a:pt x="1295" y="796"/>
                  </a:cubicBezTo>
                  <a:cubicBezTo>
                    <a:pt x="1196" y="947"/>
                    <a:pt x="1099" y="1099"/>
                    <a:pt x="999" y="1250"/>
                  </a:cubicBezTo>
                  <a:cubicBezTo>
                    <a:pt x="981" y="1276"/>
                    <a:pt x="1007" y="1303"/>
                    <a:pt x="1032" y="1303"/>
                  </a:cubicBezTo>
                  <a:cubicBezTo>
                    <a:pt x="1042" y="1303"/>
                    <a:pt x="1052" y="1298"/>
                    <a:pt x="1059" y="1287"/>
                  </a:cubicBezTo>
                  <a:cubicBezTo>
                    <a:pt x="1073" y="1265"/>
                    <a:pt x="1088" y="1243"/>
                    <a:pt x="1103" y="1221"/>
                  </a:cubicBezTo>
                  <a:cubicBezTo>
                    <a:pt x="1199" y="1073"/>
                    <a:pt x="1295" y="917"/>
                    <a:pt x="1387" y="770"/>
                  </a:cubicBezTo>
                  <a:lnTo>
                    <a:pt x="1732" y="770"/>
                  </a:lnTo>
                  <a:cubicBezTo>
                    <a:pt x="1747" y="803"/>
                    <a:pt x="1780" y="828"/>
                    <a:pt x="1821" y="828"/>
                  </a:cubicBezTo>
                  <a:lnTo>
                    <a:pt x="2150" y="828"/>
                  </a:lnTo>
                  <a:cubicBezTo>
                    <a:pt x="2191" y="828"/>
                    <a:pt x="2227" y="803"/>
                    <a:pt x="2239" y="766"/>
                  </a:cubicBezTo>
                  <a:lnTo>
                    <a:pt x="2516" y="766"/>
                  </a:lnTo>
                  <a:cubicBezTo>
                    <a:pt x="2531" y="780"/>
                    <a:pt x="2541" y="799"/>
                    <a:pt x="2553" y="814"/>
                  </a:cubicBezTo>
                  <a:cubicBezTo>
                    <a:pt x="2660" y="970"/>
                    <a:pt x="2771" y="1121"/>
                    <a:pt x="2879" y="1277"/>
                  </a:cubicBezTo>
                  <a:cubicBezTo>
                    <a:pt x="2886" y="1287"/>
                    <a:pt x="2897" y="1292"/>
                    <a:pt x="2907" y="1292"/>
                  </a:cubicBezTo>
                  <a:cubicBezTo>
                    <a:pt x="2932" y="1292"/>
                    <a:pt x="2956" y="1266"/>
                    <a:pt x="2937" y="1239"/>
                  </a:cubicBezTo>
                  <a:cubicBezTo>
                    <a:pt x="2937" y="1236"/>
                    <a:pt x="2934" y="1232"/>
                    <a:pt x="2930" y="1228"/>
                  </a:cubicBezTo>
                  <a:cubicBezTo>
                    <a:pt x="2816" y="1069"/>
                    <a:pt x="2705" y="910"/>
                    <a:pt x="2590" y="751"/>
                  </a:cubicBezTo>
                  <a:cubicBezTo>
                    <a:pt x="2579" y="733"/>
                    <a:pt x="2564" y="700"/>
                    <a:pt x="2541" y="695"/>
                  </a:cubicBezTo>
                  <a:lnTo>
                    <a:pt x="2239" y="695"/>
                  </a:lnTo>
                  <a:cubicBezTo>
                    <a:pt x="2224" y="662"/>
                    <a:pt x="2191" y="640"/>
                    <a:pt x="2150" y="640"/>
                  </a:cubicBezTo>
                  <a:lnTo>
                    <a:pt x="2005" y="640"/>
                  </a:lnTo>
                  <a:lnTo>
                    <a:pt x="2005" y="637"/>
                  </a:lnTo>
                  <a:cubicBezTo>
                    <a:pt x="2005" y="448"/>
                    <a:pt x="2002" y="259"/>
                    <a:pt x="2002" y="70"/>
                  </a:cubicBezTo>
                  <a:cubicBezTo>
                    <a:pt x="2157" y="78"/>
                    <a:pt x="2316" y="133"/>
                    <a:pt x="2453" y="211"/>
                  </a:cubicBezTo>
                  <a:cubicBezTo>
                    <a:pt x="2612" y="304"/>
                    <a:pt x="2749" y="433"/>
                    <a:pt x="2864" y="577"/>
                  </a:cubicBezTo>
                  <a:cubicBezTo>
                    <a:pt x="2993" y="740"/>
                    <a:pt x="3101" y="925"/>
                    <a:pt x="3190" y="1113"/>
                  </a:cubicBezTo>
                  <a:cubicBezTo>
                    <a:pt x="3285" y="1321"/>
                    <a:pt x="3367" y="1535"/>
                    <a:pt x="3434" y="1757"/>
                  </a:cubicBezTo>
                  <a:cubicBezTo>
                    <a:pt x="3504" y="1987"/>
                    <a:pt x="3562" y="2220"/>
                    <a:pt x="3611" y="2457"/>
                  </a:cubicBezTo>
                  <a:cubicBezTo>
                    <a:pt x="3659" y="2689"/>
                    <a:pt x="3700" y="2919"/>
                    <a:pt x="3733" y="3152"/>
                  </a:cubicBezTo>
                  <a:cubicBezTo>
                    <a:pt x="3762" y="3367"/>
                    <a:pt x="3789" y="3577"/>
                    <a:pt x="3811" y="3792"/>
                  </a:cubicBezTo>
                  <a:cubicBezTo>
                    <a:pt x="3825" y="3966"/>
                    <a:pt x="3840" y="4140"/>
                    <a:pt x="3851" y="4313"/>
                  </a:cubicBezTo>
                  <a:cubicBezTo>
                    <a:pt x="3859" y="4432"/>
                    <a:pt x="3863" y="4550"/>
                    <a:pt x="3866" y="4673"/>
                  </a:cubicBezTo>
                  <a:cubicBezTo>
                    <a:pt x="3866" y="4713"/>
                    <a:pt x="3870" y="4757"/>
                    <a:pt x="3870" y="4801"/>
                  </a:cubicBezTo>
                  <a:cubicBezTo>
                    <a:pt x="3870" y="4824"/>
                    <a:pt x="3887" y="4835"/>
                    <a:pt x="3905" y="4835"/>
                  </a:cubicBezTo>
                  <a:cubicBezTo>
                    <a:pt x="3922" y="4835"/>
                    <a:pt x="3940" y="4824"/>
                    <a:pt x="3940" y="4801"/>
                  </a:cubicBezTo>
                  <a:lnTo>
                    <a:pt x="3940" y="4769"/>
                  </a:lnTo>
                  <a:cubicBezTo>
                    <a:pt x="3936" y="4687"/>
                    <a:pt x="3933" y="4602"/>
                    <a:pt x="3929" y="4517"/>
                  </a:cubicBezTo>
                  <a:cubicBezTo>
                    <a:pt x="3922" y="4365"/>
                    <a:pt x="3914" y="4217"/>
                    <a:pt x="3903" y="4065"/>
                  </a:cubicBezTo>
                  <a:cubicBezTo>
                    <a:pt x="3888" y="3866"/>
                    <a:pt x="3866" y="3666"/>
                    <a:pt x="3844" y="3466"/>
                  </a:cubicBezTo>
                  <a:cubicBezTo>
                    <a:pt x="3818" y="3237"/>
                    <a:pt x="3784" y="3008"/>
                    <a:pt x="3744" y="2778"/>
                  </a:cubicBezTo>
                  <a:cubicBezTo>
                    <a:pt x="3704" y="2542"/>
                    <a:pt x="3651" y="2305"/>
                    <a:pt x="3593" y="2068"/>
                  </a:cubicBezTo>
                  <a:cubicBezTo>
                    <a:pt x="3533" y="1835"/>
                    <a:pt x="3463" y="1605"/>
                    <a:pt x="3378" y="1383"/>
                  </a:cubicBezTo>
                  <a:cubicBezTo>
                    <a:pt x="3296" y="1173"/>
                    <a:pt x="3204" y="970"/>
                    <a:pt x="3086" y="777"/>
                  </a:cubicBezTo>
                  <a:cubicBezTo>
                    <a:pt x="2982" y="606"/>
                    <a:pt x="2860" y="444"/>
                    <a:pt x="2708" y="311"/>
                  </a:cubicBezTo>
                  <a:cubicBezTo>
                    <a:pt x="2572" y="189"/>
                    <a:pt x="2413" y="92"/>
                    <a:pt x="2235" y="41"/>
                  </a:cubicBezTo>
                  <a:cubicBezTo>
                    <a:pt x="2150" y="19"/>
                    <a:pt x="2061" y="0"/>
                    <a:pt x="1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0"/>
            <p:cNvSpPr/>
            <p:nvPr/>
          </p:nvSpPr>
          <p:spPr>
            <a:xfrm>
              <a:off x="7022428" y="2654090"/>
              <a:ext cx="1012667" cy="793251"/>
            </a:xfrm>
            <a:custGeom>
              <a:rect b="b" l="l" r="r" t="t"/>
              <a:pathLst>
                <a:path extrusionOk="0" h="1891" w="2414">
                  <a:moveTo>
                    <a:pt x="146" y="1"/>
                  </a:moveTo>
                  <a:cubicBezTo>
                    <a:pt x="0" y="8"/>
                    <a:pt x="20" y="226"/>
                    <a:pt x="150" y="226"/>
                  </a:cubicBezTo>
                  <a:cubicBezTo>
                    <a:pt x="159" y="226"/>
                    <a:pt x="168" y="225"/>
                    <a:pt x="178" y="223"/>
                  </a:cubicBezTo>
                  <a:lnTo>
                    <a:pt x="334" y="1421"/>
                  </a:lnTo>
                  <a:cubicBezTo>
                    <a:pt x="371" y="1691"/>
                    <a:pt x="600" y="1891"/>
                    <a:pt x="871" y="1891"/>
                  </a:cubicBezTo>
                  <a:lnTo>
                    <a:pt x="1462" y="1891"/>
                  </a:lnTo>
                  <a:cubicBezTo>
                    <a:pt x="1725" y="1891"/>
                    <a:pt x="1947" y="1706"/>
                    <a:pt x="1995" y="1451"/>
                  </a:cubicBezTo>
                  <a:lnTo>
                    <a:pt x="2228" y="223"/>
                  </a:lnTo>
                  <a:cubicBezTo>
                    <a:pt x="2238" y="225"/>
                    <a:pt x="2248" y="226"/>
                    <a:pt x="2257" y="226"/>
                  </a:cubicBezTo>
                  <a:cubicBezTo>
                    <a:pt x="2388" y="226"/>
                    <a:pt x="2414" y="12"/>
                    <a:pt x="2261" y="1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0"/>
            <p:cNvSpPr/>
            <p:nvPr/>
          </p:nvSpPr>
          <p:spPr>
            <a:xfrm>
              <a:off x="7525397" y="2654090"/>
              <a:ext cx="509689" cy="793251"/>
            </a:xfrm>
            <a:custGeom>
              <a:rect b="b" l="l" r="r" t="t"/>
              <a:pathLst>
                <a:path extrusionOk="0" h="1891" w="1215">
                  <a:moveTo>
                    <a:pt x="0" y="1"/>
                  </a:moveTo>
                  <a:lnTo>
                    <a:pt x="389" y="375"/>
                  </a:lnTo>
                  <a:lnTo>
                    <a:pt x="31" y="1891"/>
                  </a:lnTo>
                  <a:lnTo>
                    <a:pt x="263" y="1891"/>
                  </a:lnTo>
                  <a:cubicBezTo>
                    <a:pt x="526" y="1891"/>
                    <a:pt x="748" y="1706"/>
                    <a:pt x="796" y="1451"/>
                  </a:cubicBezTo>
                  <a:lnTo>
                    <a:pt x="1029" y="223"/>
                  </a:lnTo>
                  <a:cubicBezTo>
                    <a:pt x="1039" y="225"/>
                    <a:pt x="1049" y="226"/>
                    <a:pt x="1058" y="226"/>
                  </a:cubicBezTo>
                  <a:cubicBezTo>
                    <a:pt x="1189" y="226"/>
                    <a:pt x="1215" y="12"/>
                    <a:pt x="106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0"/>
            <p:cNvSpPr/>
            <p:nvPr/>
          </p:nvSpPr>
          <p:spPr>
            <a:xfrm>
              <a:off x="7024526" y="2997229"/>
              <a:ext cx="898564" cy="911966"/>
            </a:xfrm>
            <a:custGeom>
              <a:rect b="b" l="l" r="r" t="t"/>
              <a:pathLst>
                <a:path extrusionOk="0" h="2174" w="2142">
                  <a:moveTo>
                    <a:pt x="1199" y="0"/>
                  </a:moveTo>
                  <a:lnTo>
                    <a:pt x="1199" y="0"/>
                  </a:lnTo>
                  <a:cubicBezTo>
                    <a:pt x="1091" y="359"/>
                    <a:pt x="869" y="337"/>
                    <a:pt x="736" y="522"/>
                  </a:cubicBezTo>
                  <a:cubicBezTo>
                    <a:pt x="629" y="670"/>
                    <a:pt x="662" y="936"/>
                    <a:pt x="625" y="1051"/>
                  </a:cubicBezTo>
                  <a:cubicBezTo>
                    <a:pt x="496" y="926"/>
                    <a:pt x="551" y="729"/>
                    <a:pt x="540" y="729"/>
                  </a:cubicBezTo>
                  <a:cubicBezTo>
                    <a:pt x="536" y="728"/>
                    <a:pt x="532" y="727"/>
                    <a:pt x="528" y="727"/>
                  </a:cubicBezTo>
                  <a:cubicBezTo>
                    <a:pt x="510" y="727"/>
                    <a:pt x="494" y="739"/>
                    <a:pt x="484" y="748"/>
                  </a:cubicBezTo>
                  <a:cubicBezTo>
                    <a:pt x="440" y="799"/>
                    <a:pt x="407" y="855"/>
                    <a:pt x="388" y="910"/>
                  </a:cubicBezTo>
                  <a:cubicBezTo>
                    <a:pt x="344" y="1021"/>
                    <a:pt x="240" y="1395"/>
                    <a:pt x="492" y="1580"/>
                  </a:cubicBezTo>
                  <a:cubicBezTo>
                    <a:pt x="485" y="1580"/>
                    <a:pt x="478" y="1580"/>
                    <a:pt x="472" y="1580"/>
                  </a:cubicBezTo>
                  <a:cubicBezTo>
                    <a:pt x="314" y="1580"/>
                    <a:pt x="184" y="1492"/>
                    <a:pt x="0" y="1336"/>
                  </a:cubicBezTo>
                  <a:cubicBezTo>
                    <a:pt x="74" y="1846"/>
                    <a:pt x="373" y="2065"/>
                    <a:pt x="706" y="2138"/>
                  </a:cubicBezTo>
                  <a:cubicBezTo>
                    <a:pt x="814" y="2164"/>
                    <a:pt x="924" y="2174"/>
                    <a:pt x="1032" y="2174"/>
                  </a:cubicBezTo>
                  <a:cubicBezTo>
                    <a:pt x="1272" y="2174"/>
                    <a:pt x="1496" y="2123"/>
                    <a:pt x="1631" y="2080"/>
                  </a:cubicBezTo>
                  <a:cubicBezTo>
                    <a:pt x="1687" y="2061"/>
                    <a:pt x="1724" y="2046"/>
                    <a:pt x="1742" y="2035"/>
                  </a:cubicBezTo>
                  <a:cubicBezTo>
                    <a:pt x="2142" y="1805"/>
                    <a:pt x="2101" y="1535"/>
                    <a:pt x="2038" y="1443"/>
                  </a:cubicBezTo>
                  <a:cubicBezTo>
                    <a:pt x="1908" y="1625"/>
                    <a:pt x="1768" y="1687"/>
                    <a:pt x="1684" y="1687"/>
                  </a:cubicBezTo>
                  <a:cubicBezTo>
                    <a:pt x="1618" y="1687"/>
                    <a:pt x="1586" y="1648"/>
                    <a:pt x="1624" y="1599"/>
                  </a:cubicBezTo>
                  <a:cubicBezTo>
                    <a:pt x="1735" y="1499"/>
                    <a:pt x="2068" y="1011"/>
                    <a:pt x="1457" y="689"/>
                  </a:cubicBezTo>
                  <a:cubicBezTo>
                    <a:pt x="1513" y="752"/>
                    <a:pt x="1557" y="815"/>
                    <a:pt x="1565" y="885"/>
                  </a:cubicBezTo>
                  <a:cubicBezTo>
                    <a:pt x="1572" y="955"/>
                    <a:pt x="1542" y="1025"/>
                    <a:pt x="1465" y="1077"/>
                  </a:cubicBezTo>
                  <a:cubicBezTo>
                    <a:pt x="1435" y="1095"/>
                    <a:pt x="1399" y="1114"/>
                    <a:pt x="1358" y="1117"/>
                  </a:cubicBezTo>
                  <a:cubicBezTo>
                    <a:pt x="1324" y="1117"/>
                    <a:pt x="1295" y="1114"/>
                    <a:pt x="1265" y="1107"/>
                  </a:cubicBezTo>
                  <a:cubicBezTo>
                    <a:pt x="1132" y="1066"/>
                    <a:pt x="1039" y="641"/>
                    <a:pt x="1043" y="552"/>
                  </a:cubicBezTo>
                  <a:cubicBezTo>
                    <a:pt x="1058" y="326"/>
                    <a:pt x="1476" y="304"/>
                    <a:pt x="1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0"/>
            <p:cNvSpPr/>
            <p:nvPr/>
          </p:nvSpPr>
          <p:spPr>
            <a:xfrm>
              <a:off x="7212038" y="3343304"/>
              <a:ext cx="532762" cy="565889"/>
            </a:xfrm>
            <a:custGeom>
              <a:rect b="b" l="l" r="r" t="t"/>
              <a:pathLst>
                <a:path extrusionOk="0" h="1349" w="1270">
                  <a:moveTo>
                    <a:pt x="452" y="0"/>
                  </a:moveTo>
                  <a:lnTo>
                    <a:pt x="452" y="0"/>
                  </a:lnTo>
                  <a:cubicBezTo>
                    <a:pt x="363" y="174"/>
                    <a:pt x="252" y="408"/>
                    <a:pt x="374" y="781"/>
                  </a:cubicBezTo>
                  <a:cubicBezTo>
                    <a:pt x="367" y="837"/>
                    <a:pt x="266" y="911"/>
                    <a:pt x="170" y="911"/>
                  </a:cubicBezTo>
                  <a:cubicBezTo>
                    <a:pt x="116" y="911"/>
                    <a:pt x="63" y="888"/>
                    <a:pt x="30" y="825"/>
                  </a:cubicBezTo>
                  <a:cubicBezTo>
                    <a:pt x="1" y="973"/>
                    <a:pt x="86" y="1177"/>
                    <a:pt x="259" y="1313"/>
                  </a:cubicBezTo>
                  <a:cubicBezTo>
                    <a:pt x="367" y="1339"/>
                    <a:pt x="477" y="1349"/>
                    <a:pt x="585" y="1349"/>
                  </a:cubicBezTo>
                  <a:cubicBezTo>
                    <a:pt x="825" y="1349"/>
                    <a:pt x="1049" y="1298"/>
                    <a:pt x="1184" y="1255"/>
                  </a:cubicBezTo>
                  <a:cubicBezTo>
                    <a:pt x="1240" y="1185"/>
                    <a:pt x="1269" y="1099"/>
                    <a:pt x="1269" y="1033"/>
                  </a:cubicBezTo>
                  <a:cubicBezTo>
                    <a:pt x="1213" y="1079"/>
                    <a:pt x="1060" y="1131"/>
                    <a:pt x="961" y="1131"/>
                  </a:cubicBezTo>
                  <a:cubicBezTo>
                    <a:pt x="912" y="1131"/>
                    <a:pt x="876" y="1118"/>
                    <a:pt x="873" y="1084"/>
                  </a:cubicBezTo>
                  <a:cubicBezTo>
                    <a:pt x="855" y="833"/>
                    <a:pt x="1125" y="615"/>
                    <a:pt x="996" y="374"/>
                  </a:cubicBezTo>
                  <a:cubicBezTo>
                    <a:pt x="947" y="426"/>
                    <a:pt x="879" y="670"/>
                    <a:pt x="701" y="670"/>
                  </a:cubicBezTo>
                  <a:cubicBezTo>
                    <a:pt x="689" y="670"/>
                    <a:pt x="676" y="668"/>
                    <a:pt x="663" y="666"/>
                  </a:cubicBezTo>
                  <a:cubicBezTo>
                    <a:pt x="489" y="633"/>
                    <a:pt x="433" y="171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0"/>
            <p:cNvSpPr/>
            <p:nvPr/>
          </p:nvSpPr>
          <p:spPr>
            <a:xfrm>
              <a:off x="7292580" y="3777890"/>
              <a:ext cx="758032" cy="329298"/>
            </a:xfrm>
            <a:custGeom>
              <a:rect b="b" l="l" r="r" t="t"/>
              <a:pathLst>
                <a:path extrusionOk="0" h="785" w="1807">
                  <a:moveTo>
                    <a:pt x="504" y="0"/>
                  </a:moveTo>
                  <a:cubicBezTo>
                    <a:pt x="293" y="60"/>
                    <a:pt x="0" y="318"/>
                    <a:pt x="0" y="318"/>
                  </a:cubicBezTo>
                  <a:lnTo>
                    <a:pt x="792" y="648"/>
                  </a:lnTo>
                  <a:lnTo>
                    <a:pt x="830" y="659"/>
                  </a:lnTo>
                  <a:lnTo>
                    <a:pt x="1226" y="784"/>
                  </a:lnTo>
                  <a:lnTo>
                    <a:pt x="1480" y="596"/>
                  </a:lnTo>
                  <a:lnTo>
                    <a:pt x="1806" y="359"/>
                  </a:lnTo>
                  <a:lnTo>
                    <a:pt x="618" y="3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AB6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0"/>
            <p:cNvSpPr/>
            <p:nvPr/>
          </p:nvSpPr>
          <p:spPr>
            <a:xfrm>
              <a:off x="7292304" y="3778921"/>
              <a:ext cx="349414" cy="275636"/>
            </a:xfrm>
            <a:custGeom>
              <a:rect b="b" l="l" r="r" t="t"/>
              <a:pathLst>
                <a:path extrusionOk="0" h="660" w="830">
                  <a:moveTo>
                    <a:pt x="504" y="0"/>
                  </a:moveTo>
                  <a:cubicBezTo>
                    <a:pt x="293" y="60"/>
                    <a:pt x="0" y="318"/>
                    <a:pt x="0" y="318"/>
                  </a:cubicBezTo>
                  <a:lnTo>
                    <a:pt x="792" y="648"/>
                  </a:lnTo>
                  <a:lnTo>
                    <a:pt x="830" y="659"/>
                  </a:lnTo>
                  <a:lnTo>
                    <a:pt x="767" y="466"/>
                  </a:lnTo>
                  <a:lnTo>
                    <a:pt x="752" y="422"/>
                  </a:lnTo>
                  <a:lnTo>
                    <a:pt x="618" y="3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0"/>
            <p:cNvSpPr/>
            <p:nvPr/>
          </p:nvSpPr>
          <p:spPr>
            <a:xfrm>
              <a:off x="7374800" y="3868079"/>
              <a:ext cx="470676" cy="143045"/>
            </a:xfrm>
            <a:custGeom>
              <a:rect b="b" l="l" r="r" t="t"/>
              <a:pathLst>
                <a:path extrusionOk="0" h="341" w="1122">
                  <a:moveTo>
                    <a:pt x="34" y="0"/>
                  </a:moveTo>
                  <a:lnTo>
                    <a:pt x="1" y="29"/>
                  </a:lnTo>
                  <a:lnTo>
                    <a:pt x="733" y="318"/>
                  </a:lnTo>
                  <a:lnTo>
                    <a:pt x="1122" y="340"/>
                  </a:lnTo>
                  <a:lnTo>
                    <a:pt x="741" y="2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0"/>
            <p:cNvSpPr/>
            <p:nvPr/>
          </p:nvSpPr>
          <p:spPr>
            <a:xfrm>
              <a:off x="7806455" y="3927226"/>
              <a:ext cx="313784" cy="201773"/>
            </a:xfrm>
            <a:custGeom>
              <a:rect b="b" l="l" r="r" t="t"/>
              <a:pathLst>
                <a:path extrusionOk="0" h="481" w="748">
                  <a:moveTo>
                    <a:pt x="518" y="0"/>
                  </a:moveTo>
                  <a:cubicBezTo>
                    <a:pt x="58" y="0"/>
                    <a:pt x="1" y="428"/>
                    <a:pt x="1" y="428"/>
                  </a:cubicBezTo>
                  <a:cubicBezTo>
                    <a:pt x="1" y="428"/>
                    <a:pt x="134" y="462"/>
                    <a:pt x="281" y="473"/>
                  </a:cubicBezTo>
                  <a:cubicBezTo>
                    <a:pt x="293" y="476"/>
                    <a:pt x="303" y="476"/>
                    <a:pt x="311" y="476"/>
                  </a:cubicBezTo>
                  <a:cubicBezTo>
                    <a:pt x="345" y="479"/>
                    <a:pt x="380" y="481"/>
                    <a:pt x="414" y="481"/>
                  </a:cubicBezTo>
                  <a:cubicBezTo>
                    <a:pt x="523" y="481"/>
                    <a:pt x="625" y="463"/>
                    <a:pt x="670" y="406"/>
                  </a:cubicBezTo>
                  <a:cubicBezTo>
                    <a:pt x="747" y="262"/>
                    <a:pt x="696" y="143"/>
                    <a:pt x="644" y="73"/>
                  </a:cubicBezTo>
                  <a:cubicBezTo>
                    <a:pt x="636" y="62"/>
                    <a:pt x="629" y="54"/>
                    <a:pt x="626" y="47"/>
                  </a:cubicBezTo>
                  <a:cubicBezTo>
                    <a:pt x="600" y="18"/>
                    <a:pt x="581" y="3"/>
                    <a:pt x="581" y="3"/>
                  </a:cubicBezTo>
                  <a:cubicBezTo>
                    <a:pt x="560" y="1"/>
                    <a:pt x="539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0"/>
            <p:cNvSpPr/>
            <p:nvPr/>
          </p:nvSpPr>
          <p:spPr>
            <a:xfrm>
              <a:off x="7860103" y="3960382"/>
              <a:ext cx="147122" cy="147006"/>
            </a:xfrm>
            <a:custGeom>
              <a:rect b="b" l="l" r="r" t="t"/>
              <a:pathLst>
                <a:path extrusionOk="0" h="351" w="346">
                  <a:moveTo>
                    <a:pt x="327" y="1"/>
                  </a:moveTo>
                  <a:cubicBezTo>
                    <a:pt x="272" y="1"/>
                    <a:pt x="52" y="96"/>
                    <a:pt x="30" y="182"/>
                  </a:cubicBezTo>
                  <a:cubicBezTo>
                    <a:pt x="18" y="208"/>
                    <a:pt x="7" y="234"/>
                    <a:pt x="4" y="263"/>
                  </a:cubicBezTo>
                  <a:cubicBezTo>
                    <a:pt x="0" y="277"/>
                    <a:pt x="10" y="350"/>
                    <a:pt x="19" y="350"/>
                  </a:cubicBezTo>
                  <a:cubicBezTo>
                    <a:pt x="21" y="350"/>
                    <a:pt x="24" y="343"/>
                    <a:pt x="26" y="323"/>
                  </a:cubicBezTo>
                  <a:cubicBezTo>
                    <a:pt x="30" y="160"/>
                    <a:pt x="148" y="71"/>
                    <a:pt x="325" y="27"/>
                  </a:cubicBezTo>
                  <a:cubicBezTo>
                    <a:pt x="345" y="9"/>
                    <a:pt x="343" y="1"/>
                    <a:pt x="32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0"/>
            <p:cNvSpPr/>
            <p:nvPr/>
          </p:nvSpPr>
          <p:spPr>
            <a:xfrm>
              <a:off x="7965846" y="3976460"/>
              <a:ext cx="133329" cy="137818"/>
            </a:xfrm>
            <a:custGeom>
              <a:rect b="b" l="l" r="r" t="t"/>
              <a:pathLst>
                <a:path extrusionOk="0" h="329" w="315">
                  <a:moveTo>
                    <a:pt x="180" y="0"/>
                  </a:moveTo>
                  <a:cubicBezTo>
                    <a:pt x="170" y="0"/>
                    <a:pt x="164" y="9"/>
                    <a:pt x="167" y="21"/>
                  </a:cubicBezTo>
                  <a:cubicBezTo>
                    <a:pt x="204" y="62"/>
                    <a:pt x="237" y="113"/>
                    <a:pt x="241" y="161"/>
                  </a:cubicBezTo>
                  <a:cubicBezTo>
                    <a:pt x="259" y="313"/>
                    <a:pt x="1" y="328"/>
                    <a:pt x="122" y="328"/>
                  </a:cubicBezTo>
                  <a:cubicBezTo>
                    <a:pt x="315" y="299"/>
                    <a:pt x="296" y="103"/>
                    <a:pt x="189" y="3"/>
                  </a:cubicBezTo>
                  <a:cubicBezTo>
                    <a:pt x="186" y="1"/>
                    <a:pt x="183" y="0"/>
                    <a:pt x="180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0"/>
            <p:cNvSpPr/>
            <p:nvPr/>
          </p:nvSpPr>
          <p:spPr>
            <a:xfrm>
              <a:off x="7929066" y="3997134"/>
              <a:ext cx="62066" cy="105661"/>
            </a:xfrm>
            <a:custGeom>
              <a:rect b="b" l="l" r="r" t="t"/>
              <a:pathLst>
                <a:path extrusionOk="0" h="255" w="144">
                  <a:moveTo>
                    <a:pt x="125" y="1"/>
                  </a:moveTo>
                  <a:cubicBezTo>
                    <a:pt x="91" y="1"/>
                    <a:pt x="0" y="52"/>
                    <a:pt x="13" y="144"/>
                  </a:cubicBezTo>
                  <a:cubicBezTo>
                    <a:pt x="13" y="170"/>
                    <a:pt x="21" y="207"/>
                    <a:pt x="40" y="233"/>
                  </a:cubicBezTo>
                  <a:cubicBezTo>
                    <a:pt x="50" y="247"/>
                    <a:pt x="58" y="254"/>
                    <a:pt x="62" y="254"/>
                  </a:cubicBezTo>
                  <a:cubicBezTo>
                    <a:pt x="65" y="254"/>
                    <a:pt x="63" y="246"/>
                    <a:pt x="54" y="229"/>
                  </a:cubicBezTo>
                  <a:cubicBezTo>
                    <a:pt x="40" y="166"/>
                    <a:pt x="25" y="40"/>
                    <a:pt x="128" y="26"/>
                  </a:cubicBezTo>
                  <a:cubicBezTo>
                    <a:pt x="143" y="9"/>
                    <a:pt x="138" y="1"/>
                    <a:pt x="125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0"/>
            <p:cNvSpPr/>
            <p:nvPr/>
          </p:nvSpPr>
          <p:spPr>
            <a:xfrm>
              <a:off x="6952793" y="3852139"/>
              <a:ext cx="753418" cy="292383"/>
            </a:xfrm>
            <a:custGeom>
              <a:rect b="b" l="l" r="r" t="t"/>
              <a:pathLst>
                <a:path extrusionOk="0" h="697" w="1796">
                  <a:moveTo>
                    <a:pt x="1343" y="1"/>
                  </a:moveTo>
                  <a:lnTo>
                    <a:pt x="1225" y="20"/>
                  </a:lnTo>
                  <a:lnTo>
                    <a:pt x="1" y="211"/>
                  </a:lnTo>
                  <a:lnTo>
                    <a:pt x="286" y="486"/>
                  </a:lnTo>
                  <a:lnTo>
                    <a:pt x="511" y="696"/>
                  </a:lnTo>
                  <a:lnTo>
                    <a:pt x="918" y="615"/>
                  </a:lnTo>
                  <a:lnTo>
                    <a:pt x="959" y="607"/>
                  </a:lnTo>
                  <a:lnTo>
                    <a:pt x="1795" y="367"/>
                  </a:lnTo>
                  <a:cubicBezTo>
                    <a:pt x="1795" y="367"/>
                    <a:pt x="1543" y="78"/>
                    <a:pt x="1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0"/>
            <p:cNvSpPr/>
            <p:nvPr/>
          </p:nvSpPr>
          <p:spPr>
            <a:xfrm>
              <a:off x="7338280" y="3852424"/>
              <a:ext cx="367804" cy="257260"/>
            </a:xfrm>
            <a:custGeom>
              <a:rect b="b" l="l" r="r" t="t"/>
              <a:pathLst>
                <a:path extrusionOk="0" h="616" w="879">
                  <a:moveTo>
                    <a:pt x="426" y="1"/>
                  </a:moveTo>
                  <a:lnTo>
                    <a:pt x="308" y="20"/>
                  </a:lnTo>
                  <a:lnTo>
                    <a:pt x="120" y="389"/>
                  </a:lnTo>
                  <a:lnTo>
                    <a:pt x="98" y="430"/>
                  </a:lnTo>
                  <a:lnTo>
                    <a:pt x="1" y="615"/>
                  </a:lnTo>
                  <a:lnTo>
                    <a:pt x="42" y="607"/>
                  </a:lnTo>
                  <a:lnTo>
                    <a:pt x="878" y="367"/>
                  </a:lnTo>
                  <a:cubicBezTo>
                    <a:pt x="878" y="367"/>
                    <a:pt x="626" y="78"/>
                    <a:pt x="42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0"/>
            <p:cNvSpPr/>
            <p:nvPr/>
          </p:nvSpPr>
          <p:spPr>
            <a:xfrm>
              <a:off x="7141983" y="3953234"/>
              <a:ext cx="486198" cy="101516"/>
            </a:xfrm>
            <a:custGeom>
              <a:rect b="b" l="l" r="r" t="t"/>
              <a:pathLst>
                <a:path extrusionOk="0" h="242" w="1159">
                  <a:moveTo>
                    <a:pt x="1133" y="0"/>
                  </a:moveTo>
                  <a:lnTo>
                    <a:pt x="386" y="211"/>
                  </a:lnTo>
                  <a:lnTo>
                    <a:pt x="1" y="219"/>
                  </a:lnTo>
                  <a:lnTo>
                    <a:pt x="393" y="241"/>
                  </a:lnTo>
                  <a:lnTo>
                    <a:pt x="1159" y="33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0"/>
            <p:cNvSpPr/>
            <p:nvPr/>
          </p:nvSpPr>
          <p:spPr>
            <a:xfrm>
              <a:off x="6865959" y="3940650"/>
              <a:ext cx="304555" cy="210163"/>
            </a:xfrm>
            <a:custGeom>
              <a:rect b="b" l="l" r="r" t="t"/>
              <a:pathLst>
                <a:path extrusionOk="0" h="501" w="726">
                  <a:moveTo>
                    <a:pt x="208" y="0"/>
                  </a:moveTo>
                  <a:cubicBezTo>
                    <a:pt x="208" y="0"/>
                    <a:pt x="186" y="15"/>
                    <a:pt x="156" y="41"/>
                  </a:cubicBezTo>
                  <a:cubicBezTo>
                    <a:pt x="148" y="49"/>
                    <a:pt x="141" y="56"/>
                    <a:pt x="134" y="63"/>
                  </a:cubicBezTo>
                  <a:cubicBezTo>
                    <a:pt x="71" y="126"/>
                    <a:pt x="1" y="241"/>
                    <a:pt x="56" y="393"/>
                  </a:cubicBezTo>
                  <a:cubicBezTo>
                    <a:pt x="104" y="471"/>
                    <a:pt x="256" y="497"/>
                    <a:pt x="400" y="500"/>
                  </a:cubicBezTo>
                  <a:lnTo>
                    <a:pt x="430" y="500"/>
                  </a:lnTo>
                  <a:cubicBezTo>
                    <a:pt x="443" y="500"/>
                    <a:pt x="456" y="501"/>
                    <a:pt x="469" y="501"/>
                  </a:cubicBezTo>
                  <a:cubicBezTo>
                    <a:pt x="604" y="501"/>
                    <a:pt x="718" y="485"/>
                    <a:pt x="718" y="485"/>
                  </a:cubicBezTo>
                  <a:cubicBezTo>
                    <a:pt x="718" y="485"/>
                    <a:pt x="725" y="19"/>
                    <a:pt x="2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90"/>
            <p:cNvSpPr/>
            <p:nvPr/>
          </p:nvSpPr>
          <p:spPr>
            <a:xfrm>
              <a:off x="6991165" y="3978758"/>
              <a:ext cx="126432" cy="160788"/>
            </a:xfrm>
            <a:custGeom>
              <a:rect b="b" l="l" r="r" t="t"/>
              <a:pathLst>
                <a:path extrusionOk="0" h="380" w="302">
                  <a:moveTo>
                    <a:pt x="13" y="1"/>
                  </a:moveTo>
                  <a:cubicBezTo>
                    <a:pt x="2" y="1"/>
                    <a:pt x="1" y="8"/>
                    <a:pt x="16" y="26"/>
                  </a:cubicBezTo>
                  <a:cubicBezTo>
                    <a:pt x="186" y="85"/>
                    <a:pt x="290" y="189"/>
                    <a:pt x="267" y="351"/>
                  </a:cubicBezTo>
                  <a:cubicBezTo>
                    <a:pt x="266" y="372"/>
                    <a:pt x="267" y="380"/>
                    <a:pt x="270" y="380"/>
                  </a:cubicBezTo>
                  <a:cubicBezTo>
                    <a:pt x="278" y="380"/>
                    <a:pt x="300" y="309"/>
                    <a:pt x="297" y="293"/>
                  </a:cubicBezTo>
                  <a:cubicBezTo>
                    <a:pt x="301" y="267"/>
                    <a:pt x="293" y="240"/>
                    <a:pt x="286" y="214"/>
                  </a:cubicBezTo>
                  <a:cubicBezTo>
                    <a:pt x="277" y="123"/>
                    <a:pt x="60" y="1"/>
                    <a:pt x="13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0"/>
            <p:cNvSpPr/>
            <p:nvPr/>
          </p:nvSpPr>
          <p:spPr>
            <a:xfrm>
              <a:off x="6878524" y="3987946"/>
              <a:ext cx="103446" cy="140114"/>
            </a:xfrm>
            <a:custGeom>
              <a:rect b="b" l="l" r="r" t="t"/>
              <a:pathLst>
                <a:path extrusionOk="0" h="334" w="248">
                  <a:moveTo>
                    <a:pt x="177" y="1"/>
                  </a:moveTo>
                  <a:cubicBezTo>
                    <a:pt x="175" y="1"/>
                    <a:pt x="173" y="1"/>
                    <a:pt x="171" y="2"/>
                  </a:cubicBezTo>
                  <a:cubicBezTo>
                    <a:pt x="45" y="90"/>
                    <a:pt x="0" y="282"/>
                    <a:pt x="185" y="330"/>
                  </a:cubicBezTo>
                  <a:cubicBezTo>
                    <a:pt x="201" y="332"/>
                    <a:pt x="210" y="333"/>
                    <a:pt x="215" y="333"/>
                  </a:cubicBezTo>
                  <a:cubicBezTo>
                    <a:pt x="247" y="333"/>
                    <a:pt x="57" y="286"/>
                    <a:pt x="93" y="157"/>
                  </a:cubicBezTo>
                  <a:cubicBezTo>
                    <a:pt x="108" y="108"/>
                    <a:pt x="144" y="57"/>
                    <a:pt x="188" y="24"/>
                  </a:cubicBezTo>
                  <a:cubicBezTo>
                    <a:pt x="195" y="11"/>
                    <a:pt x="188" y="1"/>
                    <a:pt x="17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90"/>
            <p:cNvSpPr/>
            <p:nvPr/>
          </p:nvSpPr>
          <p:spPr>
            <a:xfrm>
              <a:off x="7000360" y="4017805"/>
              <a:ext cx="57469" cy="107958"/>
            </a:xfrm>
            <a:custGeom>
              <a:rect b="b" l="l" r="r" t="t"/>
              <a:pathLst>
                <a:path extrusionOk="0" h="259" w="136">
                  <a:moveTo>
                    <a:pt x="17" y="0"/>
                  </a:moveTo>
                  <a:cubicBezTo>
                    <a:pt x="5" y="0"/>
                    <a:pt x="1" y="8"/>
                    <a:pt x="12" y="25"/>
                  </a:cubicBezTo>
                  <a:cubicBezTo>
                    <a:pt x="111" y="47"/>
                    <a:pt x="82" y="172"/>
                    <a:pt x="56" y="232"/>
                  </a:cubicBezTo>
                  <a:cubicBezTo>
                    <a:pt x="45" y="250"/>
                    <a:pt x="41" y="258"/>
                    <a:pt x="45" y="258"/>
                  </a:cubicBezTo>
                  <a:cubicBezTo>
                    <a:pt x="48" y="258"/>
                    <a:pt x="57" y="252"/>
                    <a:pt x="70" y="239"/>
                  </a:cubicBezTo>
                  <a:cubicBezTo>
                    <a:pt x="93" y="213"/>
                    <a:pt x="104" y="180"/>
                    <a:pt x="108" y="150"/>
                  </a:cubicBezTo>
                  <a:cubicBezTo>
                    <a:pt x="135" y="59"/>
                    <a:pt x="49" y="0"/>
                    <a:pt x="1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90"/>
            <p:cNvSpPr/>
            <p:nvPr/>
          </p:nvSpPr>
          <p:spPr>
            <a:xfrm>
              <a:off x="7022428" y="3701963"/>
              <a:ext cx="1068460" cy="270150"/>
            </a:xfrm>
            <a:custGeom>
              <a:rect b="b" l="l" r="r" t="t"/>
              <a:pathLst>
                <a:path extrusionOk="0" h="644" w="2547">
                  <a:moveTo>
                    <a:pt x="1" y="0"/>
                  </a:moveTo>
                  <a:lnTo>
                    <a:pt x="345" y="581"/>
                  </a:lnTo>
                  <a:lnTo>
                    <a:pt x="808" y="596"/>
                  </a:lnTo>
                  <a:lnTo>
                    <a:pt x="2435" y="644"/>
                  </a:lnTo>
                  <a:cubicBezTo>
                    <a:pt x="2435" y="644"/>
                    <a:pt x="2469" y="603"/>
                    <a:pt x="2491" y="536"/>
                  </a:cubicBezTo>
                  <a:cubicBezTo>
                    <a:pt x="2495" y="529"/>
                    <a:pt x="2498" y="521"/>
                    <a:pt x="2502" y="511"/>
                  </a:cubicBezTo>
                  <a:cubicBezTo>
                    <a:pt x="2536" y="403"/>
                    <a:pt x="2546" y="244"/>
                    <a:pt x="2376" y="122"/>
                  </a:cubicBezTo>
                  <a:lnTo>
                    <a:pt x="1988" y="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90"/>
            <p:cNvSpPr/>
            <p:nvPr/>
          </p:nvSpPr>
          <p:spPr>
            <a:xfrm>
              <a:off x="6909166" y="3701963"/>
              <a:ext cx="322174" cy="243722"/>
            </a:xfrm>
            <a:custGeom>
              <a:rect b="b" l="l" r="r" t="t"/>
              <a:pathLst>
                <a:path extrusionOk="0" h="581" w="768">
                  <a:moveTo>
                    <a:pt x="271" y="0"/>
                  </a:moveTo>
                  <a:cubicBezTo>
                    <a:pt x="271" y="0"/>
                    <a:pt x="245" y="7"/>
                    <a:pt x="212" y="26"/>
                  </a:cubicBezTo>
                  <a:cubicBezTo>
                    <a:pt x="201" y="29"/>
                    <a:pt x="190" y="37"/>
                    <a:pt x="178" y="45"/>
                  </a:cubicBezTo>
                  <a:cubicBezTo>
                    <a:pt x="101" y="93"/>
                    <a:pt x="1" y="185"/>
                    <a:pt x="9" y="344"/>
                  </a:cubicBezTo>
                  <a:cubicBezTo>
                    <a:pt x="27" y="433"/>
                    <a:pt x="168" y="488"/>
                    <a:pt x="305" y="525"/>
                  </a:cubicBezTo>
                  <a:cubicBezTo>
                    <a:pt x="315" y="529"/>
                    <a:pt x="323" y="529"/>
                    <a:pt x="334" y="533"/>
                  </a:cubicBezTo>
                  <a:cubicBezTo>
                    <a:pt x="479" y="569"/>
                    <a:pt x="615" y="581"/>
                    <a:pt x="615" y="581"/>
                  </a:cubicBezTo>
                  <a:cubicBezTo>
                    <a:pt x="615" y="581"/>
                    <a:pt x="767" y="133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0"/>
            <p:cNvSpPr/>
            <p:nvPr/>
          </p:nvSpPr>
          <p:spPr>
            <a:xfrm>
              <a:off x="7199453" y="3757755"/>
              <a:ext cx="441311" cy="12585"/>
            </a:xfrm>
            <a:custGeom>
              <a:rect b="b" l="l" r="r" t="t"/>
              <a:pathLst>
                <a:path extrusionOk="0" h="30" w="1052">
                  <a:moveTo>
                    <a:pt x="985" y="0"/>
                  </a:moveTo>
                  <a:lnTo>
                    <a:pt x="134" y="4"/>
                  </a:lnTo>
                  <a:cubicBezTo>
                    <a:pt x="134" y="4"/>
                    <a:pt x="86" y="7"/>
                    <a:pt x="56" y="11"/>
                  </a:cubicBezTo>
                  <a:cubicBezTo>
                    <a:pt x="1" y="15"/>
                    <a:pt x="23" y="23"/>
                    <a:pt x="56" y="26"/>
                  </a:cubicBezTo>
                  <a:cubicBezTo>
                    <a:pt x="53" y="26"/>
                    <a:pt x="138" y="30"/>
                    <a:pt x="138" y="30"/>
                  </a:cubicBezTo>
                  <a:lnTo>
                    <a:pt x="985" y="26"/>
                  </a:lnTo>
                  <a:lnTo>
                    <a:pt x="1037" y="26"/>
                  </a:lnTo>
                  <a:cubicBezTo>
                    <a:pt x="1040" y="23"/>
                    <a:pt x="1052" y="15"/>
                    <a:pt x="1037" y="4"/>
                  </a:cubicBezTo>
                  <a:lnTo>
                    <a:pt x="1033" y="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0"/>
            <p:cNvSpPr/>
            <p:nvPr/>
          </p:nvSpPr>
          <p:spPr>
            <a:xfrm>
              <a:off x="6984268" y="3712309"/>
              <a:ext cx="101146" cy="119442"/>
            </a:xfrm>
            <a:custGeom>
              <a:rect b="b" l="l" r="r" t="t"/>
              <a:pathLst>
                <a:path extrusionOk="0" h="286" w="242">
                  <a:moveTo>
                    <a:pt x="34" y="1"/>
                  </a:moveTo>
                  <a:cubicBezTo>
                    <a:pt x="23" y="4"/>
                    <a:pt x="12" y="12"/>
                    <a:pt x="0" y="20"/>
                  </a:cubicBezTo>
                  <a:cubicBezTo>
                    <a:pt x="8" y="20"/>
                    <a:pt x="12" y="23"/>
                    <a:pt x="19" y="23"/>
                  </a:cubicBezTo>
                  <a:lnTo>
                    <a:pt x="41" y="34"/>
                  </a:lnTo>
                  <a:cubicBezTo>
                    <a:pt x="71" y="52"/>
                    <a:pt x="97" y="75"/>
                    <a:pt x="123" y="97"/>
                  </a:cubicBezTo>
                  <a:cubicBezTo>
                    <a:pt x="145" y="123"/>
                    <a:pt x="167" y="149"/>
                    <a:pt x="186" y="175"/>
                  </a:cubicBezTo>
                  <a:cubicBezTo>
                    <a:pt x="190" y="182"/>
                    <a:pt x="193" y="189"/>
                    <a:pt x="197" y="197"/>
                  </a:cubicBezTo>
                  <a:cubicBezTo>
                    <a:pt x="197" y="197"/>
                    <a:pt x="197" y="201"/>
                    <a:pt x="200" y="204"/>
                  </a:cubicBezTo>
                  <a:cubicBezTo>
                    <a:pt x="200" y="208"/>
                    <a:pt x="204" y="211"/>
                    <a:pt x="208" y="219"/>
                  </a:cubicBezTo>
                  <a:cubicBezTo>
                    <a:pt x="215" y="230"/>
                    <a:pt x="219" y="245"/>
                    <a:pt x="226" y="256"/>
                  </a:cubicBezTo>
                  <a:cubicBezTo>
                    <a:pt x="226" y="264"/>
                    <a:pt x="226" y="267"/>
                    <a:pt x="230" y="271"/>
                  </a:cubicBezTo>
                  <a:lnTo>
                    <a:pt x="230" y="278"/>
                  </a:lnTo>
                  <a:cubicBezTo>
                    <a:pt x="230" y="286"/>
                    <a:pt x="234" y="286"/>
                    <a:pt x="234" y="286"/>
                  </a:cubicBezTo>
                  <a:cubicBezTo>
                    <a:pt x="238" y="282"/>
                    <a:pt x="238" y="278"/>
                    <a:pt x="241" y="274"/>
                  </a:cubicBezTo>
                  <a:lnTo>
                    <a:pt x="241" y="264"/>
                  </a:lnTo>
                  <a:lnTo>
                    <a:pt x="241" y="256"/>
                  </a:lnTo>
                  <a:cubicBezTo>
                    <a:pt x="241" y="252"/>
                    <a:pt x="241" y="238"/>
                    <a:pt x="234" y="219"/>
                  </a:cubicBezTo>
                  <a:cubicBezTo>
                    <a:pt x="234" y="211"/>
                    <a:pt x="230" y="201"/>
                    <a:pt x="226" y="194"/>
                  </a:cubicBezTo>
                  <a:cubicBezTo>
                    <a:pt x="222" y="189"/>
                    <a:pt x="222" y="186"/>
                    <a:pt x="222" y="186"/>
                  </a:cubicBezTo>
                  <a:lnTo>
                    <a:pt x="215" y="175"/>
                  </a:lnTo>
                  <a:lnTo>
                    <a:pt x="212" y="163"/>
                  </a:lnTo>
                  <a:cubicBezTo>
                    <a:pt x="193" y="134"/>
                    <a:pt x="171" y="108"/>
                    <a:pt x="145" y="83"/>
                  </a:cubicBezTo>
                  <a:cubicBezTo>
                    <a:pt x="119" y="56"/>
                    <a:pt x="89" y="30"/>
                    <a:pt x="56" y="12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0"/>
            <p:cNvSpPr/>
            <p:nvPr/>
          </p:nvSpPr>
          <p:spPr>
            <a:xfrm>
              <a:off x="7361267" y="3744467"/>
              <a:ext cx="728713" cy="227399"/>
            </a:xfrm>
            <a:custGeom>
              <a:rect b="b" l="l" r="r" t="t"/>
              <a:pathLst>
                <a:path extrusionOk="0" h="545" w="1740">
                  <a:moveTo>
                    <a:pt x="1181" y="1"/>
                  </a:moveTo>
                  <a:lnTo>
                    <a:pt x="1" y="497"/>
                  </a:lnTo>
                  <a:lnTo>
                    <a:pt x="1628" y="545"/>
                  </a:lnTo>
                  <a:cubicBezTo>
                    <a:pt x="1628" y="545"/>
                    <a:pt x="1662" y="504"/>
                    <a:pt x="1684" y="437"/>
                  </a:cubicBezTo>
                  <a:cubicBezTo>
                    <a:pt x="1688" y="430"/>
                    <a:pt x="1691" y="422"/>
                    <a:pt x="1695" y="412"/>
                  </a:cubicBezTo>
                  <a:cubicBezTo>
                    <a:pt x="1729" y="304"/>
                    <a:pt x="1739" y="145"/>
                    <a:pt x="1569" y="23"/>
                  </a:cubicBezTo>
                  <a:lnTo>
                    <a:pt x="1181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0"/>
            <p:cNvSpPr/>
            <p:nvPr/>
          </p:nvSpPr>
          <p:spPr>
            <a:xfrm>
              <a:off x="7401228" y="3891151"/>
              <a:ext cx="670777" cy="36076"/>
            </a:xfrm>
            <a:custGeom>
              <a:rect b="b" l="l" r="r" t="t"/>
              <a:pathLst>
                <a:path extrusionOk="0" h="86" w="1599">
                  <a:moveTo>
                    <a:pt x="57" y="0"/>
                  </a:moveTo>
                  <a:cubicBezTo>
                    <a:pt x="1" y="4"/>
                    <a:pt x="23" y="12"/>
                    <a:pt x="57" y="15"/>
                  </a:cubicBezTo>
                  <a:cubicBezTo>
                    <a:pt x="57" y="19"/>
                    <a:pt x="137" y="26"/>
                    <a:pt x="137" y="26"/>
                  </a:cubicBezTo>
                  <a:lnTo>
                    <a:pt x="1584" y="85"/>
                  </a:lnTo>
                  <a:lnTo>
                    <a:pt x="1588" y="85"/>
                  </a:lnTo>
                  <a:cubicBezTo>
                    <a:pt x="1592" y="78"/>
                    <a:pt x="1595" y="70"/>
                    <a:pt x="1599" y="60"/>
                  </a:cubicBezTo>
                  <a:lnTo>
                    <a:pt x="1584" y="60"/>
                  </a:lnTo>
                  <a:lnTo>
                    <a:pt x="13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0"/>
            <p:cNvSpPr/>
            <p:nvPr/>
          </p:nvSpPr>
          <p:spPr>
            <a:xfrm>
              <a:off x="6958982" y="3783515"/>
              <a:ext cx="101146" cy="142412"/>
            </a:xfrm>
            <a:custGeom>
              <a:rect b="b" l="l" r="r" t="t"/>
              <a:pathLst>
                <a:path extrusionOk="0" h="340" w="242">
                  <a:moveTo>
                    <a:pt x="11" y="0"/>
                  </a:moveTo>
                  <a:cubicBezTo>
                    <a:pt x="1" y="0"/>
                    <a:pt x="5" y="5"/>
                    <a:pt x="35" y="18"/>
                  </a:cubicBezTo>
                  <a:cubicBezTo>
                    <a:pt x="179" y="70"/>
                    <a:pt x="216" y="210"/>
                    <a:pt x="187" y="332"/>
                  </a:cubicBezTo>
                  <a:cubicBezTo>
                    <a:pt x="197" y="336"/>
                    <a:pt x="205" y="336"/>
                    <a:pt x="216" y="340"/>
                  </a:cubicBezTo>
                  <a:cubicBezTo>
                    <a:pt x="242" y="288"/>
                    <a:pt x="227" y="96"/>
                    <a:pt x="139" y="48"/>
                  </a:cubicBezTo>
                  <a:cubicBezTo>
                    <a:pt x="128" y="27"/>
                    <a:pt x="33" y="0"/>
                    <a:pt x="11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2" name="Google Shape;372;p90"/>
          <p:cNvGrpSpPr/>
          <p:nvPr/>
        </p:nvGrpSpPr>
        <p:grpSpPr>
          <a:xfrm>
            <a:off x="6635750" y="2730500"/>
            <a:ext cx="1368425" cy="2143125"/>
            <a:chOff x="3003090" y="2811640"/>
            <a:chExt cx="1369394" cy="2143964"/>
          </a:xfrm>
        </p:grpSpPr>
        <p:sp>
          <p:nvSpPr>
            <p:cNvPr id="373" name="Google Shape;373;p90"/>
            <p:cNvSpPr/>
            <p:nvPr/>
          </p:nvSpPr>
          <p:spPr>
            <a:xfrm>
              <a:off x="3349612" y="4866616"/>
              <a:ext cx="1015411" cy="88988"/>
            </a:xfrm>
            <a:custGeom>
              <a:rect b="b" l="l" r="r" t="t"/>
              <a:pathLst>
                <a:path extrusionOk="0" h="453" w="5169">
                  <a:moveTo>
                    <a:pt x="2584" y="0"/>
                  </a:moveTo>
                  <a:cubicBezTo>
                    <a:pt x="1155" y="0"/>
                    <a:pt x="1" y="104"/>
                    <a:pt x="1" y="226"/>
                  </a:cubicBezTo>
                  <a:cubicBezTo>
                    <a:pt x="1" y="352"/>
                    <a:pt x="1155" y="452"/>
                    <a:pt x="2584" y="452"/>
                  </a:cubicBezTo>
                  <a:cubicBezTo>
                    <a:pt x="4011" y="452"/>
                    <a:pt x="5169" y="352"/>
                    <a:pt x="5169" y="226"/>
                  </a:cubicBezTo>
                  <a:cubicBezTo>
                    <a:pt x="5169" y="104"/>
                    <a:pt x="4011" y="0"/>
                    <a:pt x="2584" y="0"/>
                  </a:cubicBezTo>
                  <a:close/>
                </a:path>
              </a:pathLst>
            </a:custGeom>
            <a:solidFill>
              <a:srgbClr val="5A5402">
                <a:alpha val="4784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0"/>
            <p:cNvSpPr/>
            <p:nvPr/>
          </p:nvSpPr>
          <p:spPr>
            <a:xfrm>
              <a:off x="3003090" y="4065330"/>
              <a:ext cx="238481" cy="251054"/>
            </a:xfrm>
            <a:custGeom>
              <a:rect b="b" l="l" r="r" t="t"/>
              <a:pathLst>
                <a:path extrusionOk="0" h="1278" w="1214">
                  <a:moveTo>
                    <a:pt x="756" y="1"/>
                  </a:moveTo>
                  <a:cubicBezTo>
                    <a:pt x="541" y="56"/>
                    <a:pt x="245" y="134"/>
                    <a:pt x="97" y="289"/>
                  </a:cubicBezTo>
                  <a:cubicBezTo>
                    <a:pt x="64" y="322"/>
                    <a:pt x="30" y="360"/>
                    <a:pt x="23" y="411"/>
                  </a:cubicBezTo>
                  <a:cubicBezTo>
                    <a:pt x="15" y="459"/>
                    <a:pt x="42" y="522"/>
                    <a:pt x="93" y="541"/>
                  </a:cubicBezTo>
                  <a:cubicBezTo>
                    <a:pt x="30" y="566"/>
                    <a:pt x="1" y="645"/>
                    <a:pt x="23" y="715"/>
                  </a:cubicBezTo>
                  <a:cubicBezTo>
                    <a:pt x="45" y="785"/>
                    <a:pt x="119" y="841"/>
                    <a:pt x="193" y="841"/>
                  </a:cubicBezTo>
                  <a:cubicBezTo>
                    <a:pt x="153" y="896"/>
                    <a:pt x="156" y="981"/>
                    <a:pt x="204" y="1044"/>
                  </a:cubicBezTo>
                  <a:cubicBezTo>
                    <a:pt x="241" y="1097"/>
                    <a:pt x="307" y="1128"/>
                    <a:pt x="367" y="1128"/>
                  </a:cubicBezTo>
                  <a:cubicBezTo>
                    <a:pt x="378" y="1128"/>
                    <a:pt x="390" y="1127"/>
                    <a:pt x="400" y="1125"/>
                  </a:cubicBezTo>
                  <a:cubicBezTo>
                    <a:pt x="397" y="1196"/>
                    <a:pt x="467" y="1266"/>
                    <a:pt x="541" y="1277"/>
                  </a:cubicBezTo>
                  <a:cubicBezTo>
                    <a:pt x="547" y="1277"/>
                    <a:pt x="554" y="1278"/>
                    <a:pt x="561" y="1278"/>
                  </a:cubicBezTo>
                  <a:cubicBezTo>
                    <a:pt x="626" y="1278"/>
                    <a:pt x="685" y="1243"/>
                    <a:pt x="725" y="1196"/>
                  </a:cubicBezTo>
                  <a:cubicBezTo>
                    <a:pt x="774" y="1143"/>
                    <a:pt x="800" y="1080"/>
                    <a:pt x="833" y="1022"/>
                  </a:cubicBezTo>
                  <a:cubicBezTo>
                    <a:pt x="881" y="925"/>
                    <a:pt x="947" y="841"/>
                    <a:pt x="1044" y="792"/>
                  </a:cubicBezTo>
                  <a:cubicBezTo>
                    <a:pt x="1140" y="748"/>
                    <a:pt x="1214" y="382"/>
                    <a:pt x="1214" y="382"/>
                  </a:cubicBezTo>
                  <a:cubicBezTo>
                    <a:pt x="1214" y="382"/>
                    <a:pt x="955" y="122"/>
                    <a:pt x="756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0"/>
            <p:cNvSpPr/>
            <p:nvPr/>
          </p:nvSpPr>
          <p:spPr>
            <a:xfrm>
              <a:off x="3134705" y="3811724"/>
              <a:ext cx="374419" cy="351829"/>
            </a:xfrm>
            <a:custGeom>
              <a:rect b="b" l="l" r="r" t="t"/>
              <a:pathLst>
                <a:path extrusionOk="0" h="1791" w="1906">
                  <a:moveTo>
                    <a:pt x="1732" y="1"/>
                  </a:moveTo>
                  <a:lnTo>
                    <a:pt x="1580" y="119"/>
                  </a:lnTo>
                  <a:lnTo>
                    <a:pt x="1221" y="400"/>
                  </a:lnTo>
                  <a:lnTo>
                    <a:pt x="0" y="1350"/>
                  </a:lnTo>
                  <a:lnTo>
                    <a:pt x="455" y="1791"/>
                  </a:lnTo>
                  <a:lnTo>
                    <a:pt x="1506" y="1306"/>
                  </a:lnTo>
                  <a:lnTo>
                    <a:pt x="1906" y="1106"/>
                  </a:lnTo>
                  <a:lnTo>
                    <a:pt x="1813" y="515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0"/>
            <p:cNvSpPr/>
            <p:nvPr/>
          </p:nvSpPr>
          <p:spPr>
            <a:xfrm>
              <a:off x="3374560" y="3835100"/>
              <a:ext cx="134563" cy="233374"/>
            </a:xfrm>
            <a:custGeom>
              <a:rect b="b" l="l" r="r" t="t"/>
              <a:pathLst>
                <a:path extrusionOk="0" h="1188" w="685">
                  <a:moveTo>
                    <a:pt x="359" y="0"/>
                  </a:moveTo>
                  <a:lnTo>
                    <a:pt x="0" y="281"/>
                  </a:lnTo>
                  <a:lnTo>
                    <a:pt x="285" y="1187"/>
                  </a:lnTo>
                  <a:lnTo>
                    <a:pt x="685" y="987"/>
                  </a:lnTo>
                  <a:lnTo>
                    <a:pt x="592" y="396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0"/>
            <p:cNvSpPr/>
            <p:nvPr/>
          </p:nvSpPr>
          <p:spPr>
            <a:xfrm>
              <a:off x="3383203" y="3651231"/>
              <a:ext cx="332184" cy="425102"/>
            </a:xfrm>
            <a:custGeom>
              <a:rect b="b" l="l" r="r" t="t"/>
              <a:pathLst>
                <a:path extrusionOk="0" h="2164" w="1691">
                  <a:moveTo>
                    <a:pt x="1525" y="0"/>
                  </a:moveTo>
                  <a:lnTo>
                    <a:pt x="1465" y="15"/>
                  </a:lnTo>
                  <a:cubicBezTo>
                    <a:pt x="1054" y="122"/>
                    <a:pt x="0" y="1028"/>
                    <a:pt x="0" y="1028"/>
                  </a:cubicBezTo>
                  <a:lnTo>
                    <a:pt x="514" y="2164"/>
                  </a:lnTo>
                  <a:lnTo>
                    <a:pt x="1691" y="158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90"/>
            <p:cNvSpPr/>
            <p:nvPr/>
          </p:nvSpPr>
          <p:spPr>
            <a:xfrm>
              <a:off x="4015044" y="4790439"/>
              <a:ext cx="357440" cy="130226"/>
            </a:xfrm>
            <a:custGeom>
              <a:rect b="b" l="l" r="r" t="t"/>
              <a:pathLst>
                <a:path extrusionOk="0" h="660" w="1818">
                  <a:moveTo>
                    <a:pt x="175" y="1"/>
                  </a:moveTo>
                  <a:lnTo>
                    <a:pt x="26" y="501"/>
                  </a:lnTo>
                  <a:lnTo>
                    <a:pt x="1" y="638"/>
                  </a:lnTo>
                  <a:lnTo>
                    <a:pt x="1806" y="660"/>
                  </a:lnTo>
                  <a:cubicBezTo>
                    <a:pt x="1806" y="660"/>
                    <a:pt x="1817" y="590"/>
                    <a:pt x="1783" y="489"/>
                  </a:cubicBezTo>
                  <a:cubicBezTo>
                    <a:pt x="1739" y="360"/>
                    <a:pt x="1580" y="149"/>
                    <a:pt x="1184" y="53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90"/>
            <p:cNvSpPr/>
            <p:nvPr/>
          </p:nvSpPr>
          <p:spPr>
            <a:xfrm>
              <a:off x="4014762" y="4887241"/>
              <a:ext cx="357722" cy="33592"/>
            </a:xfrm>
            <a:custGeom>
              <a:rect b="b" l="l" r="r" t="t"/>
              <a:pathLst>
                <a:path extrusionOk="0" h="171" w="1821">
                  <a:moveTo>
                    <a:pt x="1786" y="0"/>
                  </a:moveTo>
                  <a:lnTo>
                    <a:pt x="29" y="12"/>
                  </a:lnTo>
                  <a:lnTo>
                    <a:pt x="0" y="149"/>
                  </a:lnTo>
                  <a:lnTo>
                    <a:pt x="1805" y="171"/>
                  </a:lnTo>
                  <a:cubicBezTo>
                    <a:pt x="1805" y="171"/>
                    <a:pt x="1820" y="101"/>
                    <a:pt x="1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90"/>
            <p:cNvSpPr/>
            <p:nvPr/>
          </p:nvSpPr>
          <p:spPr>
            <a:xfrm>
              <a:off x="3896308" y="4217375"/>
              <a:ext cx="353989" cy="590899"/>
            </a:xfrm>
            <a:custGeom>
              <a:rect b="b" l="l" r="r" t="t"/>
              <a:pathLst>
                <a:path extrusionOk="0" h="3008" w="1802">
                  <a:moveTo>
                    <a:pt x="1128" y="0"/>
                  </a:moveTo>
                  <a:lnTo>
                    <a:pt x="0" y="569"/>
                  </a:lnTo>
                  <a:lnTo>
                    <a:pt x="141" y="1010"/>
                  </a:lnTo>
                  <a:lnTo>
                    <a:pt x="385" y="1790"/>
                  </a:lnTo>
                  <a:lnTo>
                    <a:pt x="769" y="3007"/>
                  </a:lnTo>
                  <a:lnTo>
                    <a:pt x="1802" y="3004"/>
                  </a:lnTo>
                  <a:lnTo>
                    <a:pt x="1391" y="1158"/>
                  </a:lnTo>
                  <a:lnTo>
                    <a:pt x="1247" y="533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90"/>
            <p:cNvSpPr/>
            <p:nvPr/>
          </p:nvSpPr>
          <p:spPr>
            <a:xfrm>
              <a:off x="3923810" y="4321882"/>
              <a:ext cx="245750" cy="247125"/>
            </a:xfrm>
            <a:custGeom>
              <a:rect b="b" l="l" r="r" t="t"/>
              <a:pathLst>
                <a:path extrusionOk="0" h="1258" w="1251">
                  <a:moveTo>
                    <a:pt x="1107" y="1"/>
                  </a:moveTo>
                  <a:lnTo>
                    <a:pt x="1" y="478"/>
                  </a:lnTo>
                  <a:lnTo>
                    <a:pt x="245" y="1258"/>
                  </a:lnTo>
                  <a:lnTo>
                    <a:pt x="1251" y="62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90"/>
            <p:cNvSpPr/>
            <p:nvPr/>
          </p:nvSpPr>
          <p:spPr>
            <a:xfrm>
              <a:off x="3355765" y="4790439"/>
              <a:ext cx="357441" cy="130226"/>
            </a:xfrm>
            <a:custGeom>
              <a:rect b="b" l="l" r="r" t="t"/>
              <a:pathLst>
                <a:path extrusionOk="0" h="660" w="1816">
                  <a:moveTo>
                    <a:pt x="1643" y="1"/>
                  </a:moveTo>
                  <a:lnTo>
                    <a:pt x="632" y="53"/>
                  </a:lnTo>
                  <a:cubicBezTo>
                    <a:pt x="236" y="149"/>
                    <a:pt x="77" y="360"/>
                    <a:pt x="33" y="489"/>
                  </a:cubicBezTo>
                  <a:cubicBezTo>
                    <a:pt x="0" y="590"/>
                    <a:pt x="11" y="660"/>
                    <a:pt x="11" y="660"/>
                  </a:cubicBezTo>
                  <a:lnTo>
                    <a:pt x="1816" y="638"/>
                  </a:lnTo>
                  <a:lnTo>
                    <a:pt x="1790" y="501"/>
                  </a:lnTo>
                  <a:lnTo>
                    <a:pt x="1643" y="1"/>
                  </a:ln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90"/>
            <p:cNvSpPr/>
            <p:nvPr/>
          </p:nvSpPr>
          <p:spPr>
            <a:xfrm>
              <a:off x="3355702" y="4887241"/>
              <a:ext cx="356740" cy="33592"/>
            </a:xfrm>
            <a:custGeom>
              <a:rect b="b" l="l" r="r" t="t"/>
              <a:pathLst>
                <a:path extrusionOk="0" h="171" w="1816">
                  <a:moveTo>
                    <a:pt x="33" y="0"/>
                  </a:moveTo>
                  <a:cubicBezTo>
                    <a:pt x="0" y="101"/>
                    <a:pt x="11" y="171"/>
                    <a:pt x="11" y="171"/>
                  </a:cubicBezTo>
                  <a:lnTo>
                    <a:pt x="1816" y="149"/>
                  </a:lnTo>
                  <a:lnTo>
                    <a:pt x="1790" y="1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90"/>
            <p:cNvSpPr/>
            <p:nvPr/>
          </p:nvSpPr>
          <p:spPr>
            <a:xfrm>
              <a:off x="3477692" y="4217375"/>
              <a:ext cx="353989" cy="590899"/>
            </a:xfrm>
            <a:custGeom>
              <a:rect b="b" l="l" r="r" t="t"/>
              <a:pathLst>
                <a:path extrusionOk="0" h="3008" w="1802">
                  <a:moveTo>
                    <a:pt x="674" y="0"/>
                  </a:moveTo>
                  <a:lnTo>
                    <a:pt x="551" y="533"/>
                  </a:lnTo>
                  <a:lnTo>
                    <a:pt x="411" y="1158"/>
                  </a:lnTo>
                  <a:lnTo>
                    <a:pt x="1" y="3004"/>
                  </a:lnTo>
                  <a:lnTo>
                    <a:pt x="1032" y="3007"/>
                  </a:lnTo>
                  <a:lnTo>
                    <a:pt x="1417" y="1790"/>
                  </a:lnTo>
                  <a:lnTo>
                    <a:pt x="1661" y="1010"/>
                  </a:lnTo>
                  <a:lnTo>
                    <a:pt x="1802" y="569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90"/>
            <p:cNvSpPr/>
            <p:nvPr/>
          </p:nvSpPr>
          <p:spPr>
            <a:xfrm>
              <a:off x="3558233" y="4321882"/>
              <a:ext cx="245750" cy="247125"/>
            </a:xfrm>
            <a:custGeom>
              <a:rect b="b" l="l" r="r" t="t"/>
              <a:pathLst>
                <a:path extrusionOk="0" h="1258" w="1251">
                  <a:moveTo>
                    <a:pt x="141" y="1"/>
                  </a:moveTo>
                  <a:lnTo>
                    <a:pt x="1" y="626"/>
                  </a:lnTo>
                  <a:lnTo>
                    <a:pt x="1007" y="1258"/>
                  </a:lnTo>
                  <a:lnTo>
                    <a:pt x="1251" y="478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90"/>
            <p:cNvSpPr/>
            <p:nvPr/>
          </p:nvSpPr>
          <p:spPr>
            <a:xfrm>
              <a:off x="3535838" y="4050793"/>
              <a:ext cx="644724" cy="465372"/>
            </a:xfrm>
            <a:custGeom>
              <a:rect b="b" l="l" r="r" t="t"/>
              <a:pathLst>
                <a:path extrusionOk="0" h="2369" w="3282">
                  <a:moveTo>
                    <a:pt x="2826" y="0"/>
                  </a:moveTo>
                  <a:lnTo>
                    <a:pt x="410" y="393"/>
                  </a:lnTo>
                  <a:lnTo>
                    <a:pt x="282" y="870"/>
                  </a:lnTo>
                  <a:lnTo>
                    <a:pt x="0" y="1891"/>
                  </a:lnTo>
                  <a:lnTo>
                    <a:pt x="1431" y="2368"/>
                  </a:lnTo>
                  <a:lnTo>
                    <a:pt x="1636" y="1595"/>
                  </a:lnTo>
                  <a:lnTo>
                    <a:pt x="1861" y="2327"/>
                  </a:lnTo>
                  <a:lnTo>
                    <a:pt x="3282" y="1765"/>
                  </a:lnTo>
                  <a:lnTo>
                    <a:pt x="2908" y="30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90"/>
            <p:cNvSpPr/>
            <p:nvPr/>
          </p:nvSpPr>
          <p:spPr>
            <a:xfrm>
              <a:off x="3591038" y="4050793"/>
              <a:ext cx="516054" cy="171101"/>
            </a:xfrm>
            <a:custGeom>
              <a:rect b="b" l="l" r="r" t="t"/>
              <a:pathLst>
                <a:path extrusionOk="0" h="871" w="2627">
                  <a:moveTo>
                    <a:pt x="2545" y="0"/>
                  </a:moveTo>
                  <a:lnTo>
                    <a:pt x="129" y="393"/>
                  </a:lnTo>
                  <a:lnTo>
                    <a:pt x="1" y="870"/>
                  </a:lnTo>
                  <a:lnTo>
                    <a:pt x="2627" y="307"/>
                  </a:lnTo>
                  <a:lnTo>
                    <a:pt x="25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90"/>
            <p:cNvSpPr/>
            <p:nvPr/>
          </p:nvSpPr>
          <p:spPr>
            <a:xfrm>
              <a:off x="3828536" y="4278272"/>
              <a:ext cx="28681" cy="194282"/>
            </a:xfrm>
            <a:custGeom>
              <a:rect b="b" l="l" r="r" t="t"/>
              <a:pathLst>
                <a:path extrusionOk="0" h="989" w="146">
                  <a:moveTo>
                    <a:pt x="16" y="1"/>
                  </a:moveTo>
                  <a:lnTo>
                    <a:pt x="1" y="988"/>
                  </a:lnTo>
                  <a:lnTo>
                    <a:pt x="146" y="43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90"/>
            <p:cNvSpPr/>
            <p:nvPr/>
          </p:nvSpPr>
          <p:spPr>
            <a:xfrm>
              <a:off x="3524838" y="4361171"/>
              <a:ext cx="306254" cy="167369"/>
            </a:xfrm>
            <a:custGeom>
              <a:rect b="b" l="l" r="r" t="t"/>
              <a:pathLst>
                <a:path extrusionOk="0" h="852" w="1559">
                  <a:moveTo>
                    <a:pt x="56" y="1"/>
                  </a:moveTo>
                  <a:lnTo>
                    <a:pt x="0" y="378"/>
                  </a:lnTo>
                  <a:lnTo>
                    <a:pt x="1487" y="851"/>
                  </a:lnTo>
                  <a:lnTo>
                    <a:pt x="1558" y="60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90"/>
            <p:cNvSpPr/>
            <p:nvPr/>
          </p:nvSpPr>
          <p:spPr>
            <a:xfrm>
              <a:off x="3885897" y="4344473"/>
              <a:ext cx="307040" cy="183281"/>
            </a:xfrm>
            <a:custGeom>
              <a:rect b="b" l="l" r="r" t="t"/>
              <a:pathLst>
                <a:path extrusionOk="0" h="933" w="1563">
                  <a:moveTo>
                    <a:pt x="1469" y="0"/>
                  </a:moveTo>
                  <a:lnTo>
                    <a:pt x="1" y="680"/>
                  </a:lnTo>
                  <a:lnTo>
                    <a:pt x="64" y="933"/>
                  </a:lnTo>
                  <a:lnTo>
                    <a:pt x="1563" y="370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90"/>
            <p:cNvSpPr/>
            <p:nvPr/>
          </p:nvSpPr>
          <p:spPr>
            <a:xfrm>
              <a:off x="3604789" y="3564011"/>
              <a:ext cx="518412" cy="600328"/>
            </a:xfrm>
            <a:custGeom>
              <a:rect b="b" l="l" r="r" t="t"/>
              <a:pathLst>
                <a:path extrusionOk="0" h="3056" w="2639">
                  <a:moveTo>
                    <a:pt x="1713" y="0"/>
                  </a:moveTo>
                  <a:lnTo>
                    <a:pt x="419" y="422"/>
                  </a:lnTo>
                  <a:cubicBezTo>
                    <a:pt x="189" y="496"/>
                    <a:pt x="34" y="707"/>
                    <a:pt x="34" y="940"/>
                  </a:cubicBezTo>
                  <a:cubicBezTo>
                    <a:pt x="30" y="1250"/>
                    <a:pt x="27" y="1617"/>
                    <a:pt x="23" y="1957"/>
                  </a:cubicBezTo>
                  <a:cubicBezTo>
                    <a:pt x="19" y="2042"/>
                    <a:pt x="19" y="2123"/>
                    <a:pt x="19" y="2201"/>
                  </a:cubicBezTo>
                  <a:cubicBezTo>
                    <a:pt x="15" y="2301"/>
                    <a:pt x="15" y="2401"/>
                    <a:pt x="11" y="2490"/>
                  </a:cubicBezTo>
                  <a:cubicBezTo>
                    <a:pt x="11" y="2575"/>
                    <a:pt x="8" y="2656"/>
                    <a:pt x="8" y="2727"/>
                  </a:cubicBezTo>
                  <a:cubicBezTo>
                    <a:pt x="4" y="2930"/>
                    <a:pt x="1" y="3055"/>
                    <a:pt x="1" y="3055"/>
                  </a:cubicBezTo>
                  <a:lnTo>
                    <a:pt x="2639" y="2797"/>
                  </a:lnTo>
                  <a:cubicBezTo>
                    <a:pt x="2620" y="2678"/>
                    <a:pt x="2598" y="2567"/>
                    <a:pt x="2579" y="2456"/>
                  </a:cubicBezTo>
                  <a:cubicBezTo>
                    <a:pt x="2557" y="2350"/>
                    <a:pt x="2535" y="2249"/>
                    <a:pt x="2512" y="2150"/>
                  </a:cubicBezTo>
                  <a:cubicBezTo>
                    <a:pt x="2494" y="2079"/>
                    <a:pt x="2479" y="2009"/>
                    <a:pt x="2461" y="1942"/>
                  </a:cubicBezTo>
                  <a:cubicBezTo>
                    <a:pt x="2434" y="1835"/>
                    <a:pt x="2409" y="1735"/>
                    <a:pt x="2379" y="1635"/>
                  </a:cubicBezTo>
                  <a:cubicBezTo>
                    <a:pt x="2076" y="569"/>
                    <a:pt x="1713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90"/>
            <p:cNvSpPr/>
            <p:nvPr/>
          </p:nvSpPr>
          <p:spPr>
            <a:xfrm>
              <a:off x="3681794" y="3578548"/>
              <a:ext cx="221194" cy="146546"/>
            </a:xfrm>
            <a:custGeom>
              <a:rect b="b" l="l" r="r" t="t"/>
              <a:pathLst>
                <a:path extrusionOk="0" h="746" w="1126">
                  <a:moveTo>
                    <a:pt x="1125" y="0"/>
                  </a:moveTo>
                  <a:lnTo>
                    <a:pt x="0" y="270"/>
                  </a:lnTo>
                  <a:cubicBezTo>
                    <a:pt x="0" y="270"/>
                    <a:pt x="328" y="746"/>
                    <a:pt x="643" y="746"/>
                  </a:cubicBezTo>
                  <a:cubicBezTo>
                    <a:pt x="668" y="746"/>
                    <a:pt x="694" y="743"/>
                    <a:pt x="719" y="736"/>
                  </a:cubicBezTo>
                  <a:cubicBezTo>
                    <a:pt x="1051" y="647"/>
                    <a:pt x="1125" y="0"/>
                    <a:pt x="1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90"/>
            <p:cNvSpPr/>
            <p:nvPr/>
          </p:nvSpPr>
          <p:spPr>
            <a:xfrm>
              <a:off x="3708707" y="3578548"/>
              <a:ext cx="173066" cy="124545"/>
            </a:xfrm>
            <a:custGeom>
              <a:rect b="b" l="l" r="r" t="t"/>
              <a:pathLst>
                <a:path extrusionOk="0" h="634" w="881">
                  <a:moveTo>
                    <a:pt x="881" y="0"/>
                  </a:moveTo>
                  <a:lnTo>
                    <a:pt x="1" y="229"/>
                  </a:lnTo>
                  <a:cubicBezTo>
                    <a:pt x="1" y="229"/>
                    <a:pt x="256" y="634"/>
                    <a:pt x="502" y="634"/>
                  </a:cubicBezTo>
                  <a:cubicBezTo>
                    <a:pt x="523" y="634"/>
                    <a:pt x="543" y="631"/>
                    <a:pt x="563" y="625"/>
                  </a:cubicBezTo>
                  <a:cubicBezTo>
                    <a:pt x="826" y="548"/>
                    <a:pt x="881" y="0"/>
                    <a:pt x="881" y="0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90"/>
            <p:cNvSpPr/>
            <p:nvPr/>
          </p:nvSpPr>
          <p:spPr>
            <a:xfrm>
              <a:off x="3608522" y="3884997"/>
              <a:ext cx="479713" cy="111579"/>
            </a:xfrm>
            <a:custGeom>
              <a:rect b="b" l="l" r="r" t="t"/>
              <a:pathLst>
                <a:path extrusionOk="0" h="568" w="2442">
                  <a:moveTo>
                    <a:pt x="2360" y="1"/>
                  </a:moveTo>
                  <a:lnTo>
                    <a:pt x="4" y="323"/>
                  </a:lnTo>
                  <a:cubicBezTo>
                    <a:pt x="0" y="405"/>
                    <a:pt x="0" y="486"/>
                    <a:pt x="0" y="567"/>
                  </a:cubicBezTo>
                  <a:lnTo>
                    <a:pt x="2442" y="308"/>
                  </a:lnTo>
                  <a:cubicBezTo>
                    <a:pt x="2415" y="201"/>
                    <a:pt x="2390" y="101"/>
                    <a:pt x="2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90"/>
            <p:cNvSpPr/>
            <p:nvPr/>
          </p:nvSpPr>
          <p:spPr>
            <a:xfrm>
              <a:off x="3606164" y="3986164"/>
              <a:ext cx="505447" cy="113544"/>
            </a:xfrm>
            <a:custGeom>
              <a:rect b="b" l="l" r="r" t="t"/>
              <a:pathLst>
                <a:path extrusionOk="0" h="578" w="2573">
                  <a:moveTo>
                    <a:pt x="2505" y="1"/>
                  </a:moveTo>
                  <a:lnTo>
                    <a:pt x="4" y="341"/>
                  </a:lnTo>
                  <a:cubicBezTo>
                    <a:pt x="4" y="426"/>
                    <a:pt x="1" y="507"/>
                    <a:pt x="1" y="578"/>
                  </a:cubicBezTo>
                  <a:lnTo>
                    <a:pt x="2572" y="307"/>
                  </a:lnTo>
                  <a:cubicBezTo>
                    <a:pt x="2550" y="201"/>
                    <a:pt x="2528" y="97"/>
                    <a:pt x="2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90"/>
            <p:cNvSpPr/>
            <p:nvPr/>
          </p:nvSpPr>
          <p:spPr>
            <a:xfrm>
              <a:off x="3388311" y="3453611"/>
              <a:ext cx="189960" cy="157547"/>
            </a:xfrm>
            <a:custGeom>
              <a:rect b="b" l="l" r="r" t="t"/>
              <a:pathLst>
                <a:path extrusionOk="0" h="802" w="967">
                  <a:moveTo>
                    <a:pt x="503" y="0"/>
                  </a:moveTo>
                  <a:cubicBezTo>
                    <a:pt x="482" y="0"/>
                    <a:pt x="461" y="1"/>
                    <a:pt x="441" y="4"/>
                  </a:cubicBezTo>
                  <a:cubicBezTo>
                    <a:pt x="185" y="30"/>
                    <a:pt x="0" y="229"/>
                    <a:pt x="22" y="451"/>
                  </a:cubicBezTo>
                  <a:cubicBezTo>
                    <a:pt x="43" y="653"/>
                    <a:pt x="237" y="802"/>
                    <a:pt x="469" y="802"/>
                  </a:cubicBezTo>
                  <a:cubicBezTo>
                    <a:pt x="488" y="802"/>
                    <a:pt x="507" y="801"/>
                    <a:pt x="526" y="799"/>
                  </a:cubicBezTo>
                  <a:cubicBezTo>
                    <a:pt x="781" y="769"/>
                    <a:pt x="966" y="570"/>
                    <a:pt x="944" y="351"/>
                  </a:cubicBezTo>
                  <a:cubicBezTo>
                    <a:pt x="924" y="151"/>
                    <a:pt x="731" y="0"/>
                    <a:pt x="503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90"/>
            <p:cNvSpPr/>
            <p:nvPr/>
          </p:nvSpPr>
          <p:spPr>
            <a:xfrm>
              <a:off x="3424456" y="3505472"/>
              <a:ext cx="132009" cy="92524"/>
            </a:xfrm>
            <a:custGeom>
              <a:rect b="b" l="l" r="r" t="t"/>
              <a:pathLst>
                <a:path extrusionOk="0" h="471" w="672">
                  <a:moveTo>
                    <a:pt x="349" y="0"/>
                  </a:moveTo>
                  <a:cubicBezTo>
                    <a:pt x="336" y="0"/>
                    <a:pt x="324" y="1"/>
                    <a:pt x="312" y="2"/>
                  </a:cubicBezTo>
                  <a:cubicBezTo>
                    <a:pt x="134" y="21"/>
                    <a:pt x="1" y="139"/>
                    <a:pt x="16" y="268"/>
                  </a:cubicBezTo>
                  <a:cubicBezTo>
                    <a:pt x="30" y="386"/>
                    <a:pt x="157" y="470"/>
                    <a:pt x="314" y="470"/>
                  </a:cubicBezTo>
                  <a:cubicBezTo>
                    <a:pt x="329" y="470"/>
                    <a:pt x="345" y="470"/>
                    <a:pt x="360" y="468"/>
                  </a:cubicBezTo>
                  <a:cubicBezTo>
                    <a:pt x="538" y="450"/>
                    <a:pt x="671" y="331"/>
                    <a:pt x="656" y="206"/>
                  </a:cubicBezTo>
                  <a:cubicBezTo>
                    <a:pt x="645" y="86"/>
                    <a:pt x="510" y="0"/>
                    <a:pt x="349" y="0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90"/>
            <p:cNvSpPr/>
            <p:nvPr/>
          </p:nvSpPr>
          <p:spPr>
            <a:xfrm>
              <a:off x="3933239" y="3336532"/>
              <a:ext cx="202139" cy="162262"/>
            </a:xfrm>
            <a:custGeom>
              <a:rect b="b" l="l" r="r" t="t"/>
              <a:pathLst>
                <a:path extrusionOk="0" h="826" w="1029">
                  <a:moveTo>
                    <a:pt x="567" y="1"/>
                  </a:moveTo>
                  <a:cubicBezTo>
                    <a:pt x="491" y="1"/>
                    <a:pt x="412" y="18"/>
                    <a:pt x="337" y="56"/>
                  </a:cubicBezTo>
                  <a:cubicBezTo>
                    <a:pt x="108" y="170"/>
                    <a:pt x="1" y="422"/>
                    <a:pt x="101" y="618"/>
                  </a:cubicBezTo>
                  <a:cubicBezTo>
                    <a:pt x="165" y="751"/>
                    <a:pt x="306" y="825"/>
                    <a:pt x="460" y="825"/>
                  </a:cubicBezTo>
                  <a:cubicBezTo>
                    <a:pt x="537" y="825"/>
                    <a:pt x="616" y="807"/>
                    <a:pt x="692" y="770"/>
                  </a:cubicBezTo>
                  <a:cubicBezTo>
                    <a:pt x="922" y="659"/>
                    <a:pt x="1029" y="404"/>
                    <a:pt x="929" y="208"/>
                  </a:cubicBezTo>
                  <a:cubicBezTo>
                    <a:pt x="865" y="76"/>
                    <a:pt x="723" y="1"/>
                    <a:pt x="567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90"/>
            <p:cNvSpPr/>
            <p:nvPr/>
          </p:nvSpPr>
          <p:spPr>
            <a:xfrm>
              <a:off x="3971152" y="3388000"/>
              <a:ext cx="135938" cy="100186"/>
            </a:xfrm>
            <a:custGeom>
              <a:rect b="b" l="l" r="r" t="t"/>
              <a:pathLst>
                <a:path extrusionOk="0" h="510" w="692">
                  <a:moveTo>
                    <a:pt x="423" y="1"/>
                  </a:moveTo>
                  <a:cubicBezTo>
                    <a:pt x="365" y="1"/>
                    <a:pt x="302" y="15"/>
                    <a:pt x="241" y="45"/>
                  </a:cubicBezTo>
                  <a:cubicBezTo>
                    <a:pt x="81" y="127"/>
                    <a:pt x="0" y="286"/>
                    <a:pt x="55" y="400"/>
                  </a:cubicBezTo>
                  <a:cubicBezTo>
                    <a:pt x="92" y="471"/>
                    <a:pt x="173" y="510"/>
                    <a:pt x="267" y="510"/>
                  </a:cubicBezTo>
                  <a:cubicBezTo>
                    <a:pt x="326" y="510"/>
                    <a:pt x="390" y="495"/>
                    <a:pt x="451" y="463"/>
                  </a:cubicBezTo>
                  <a:cubicBezTo>
                    <a:pt x="607" y="386"/>
                    <a:pt x="692" y="227"/>
                    <a:pt x="632" y="112"/>
                  </a:cubicBezTo>
                  <a:cubicBezTo>
                    <a:pt x="596" y="39"/>
                    <a:pt x="516" y="1"/>
                    <a:pt x="423" y="1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90"/>
            <p:cNvSpPr/>
            <p:nvPr/>
          </p:nvSpPr>
          <p:spPr>
            <a:xfrm>
              <a:off x="3437618" y="3087837"/>
              <a:ext cx="622330" cy="563594"/>
            </a:xfrm>
            <a:custGeom>
              <a:rect b="b" l="l" r="r" t="t"/>
              <a:pathLst>
                <a:path extrusionOk="0" h="2869" w="3168">
                  <a:moveTo>
                    <a:pt x="1601" y="1"/>
                  </a:moveTo>
                  <a:cubicBezTo>
                    <a:pt x="1531" y="1"/>
                    <a:pt x="1459" y="7"/>
                    <a:pt x="1385" y="19"/>
                  </a:cubicBezTo>
                  <a:cubicBezTo>
                    <a:pt x="164" y="123"/>
                    <a:pt x="0" y="1204"/>
                    <a:pt x="152" y="1988"/>
                  </a:cubicBezTo>
                  <a:cubicBezTo>
                    <a:pt x="266" y="2593"/>
                    <a:pt x="676" y="2868"/>
                    <a:pt x="1203" y="2868"/>
                  </a:cubicBezTo>
                  <a:cubicBezTo>
                    <a:pt x="1363" y="2868"/>
                    <a:pt x="1533" y="2843"/>
                    <a:pt x="1709" y="2794"/>
                  </a:cubicBezTo>
                  <a:cubicBezTo>
                    <a:pt x="2453" y="2590"/>
                    <a:pt x="3167" y="2228"/>
                    <a:pt x="3015" y="1440"/>
                  </a:cubicBezTo>
                  <a:cubicBezTo>
                    <a:pt x="2876" y="722"/>
                    <a:pt x="2366" y="1"/>
                    <a:pt x="1601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90"/>
            <p:cNvSpPr/>
            <p:nvPr/>
          </p:nvSpPr>
          <p:spPr>
            <a:xfrm>
              <a:off x="3447833" y="3079390"/>
              <a:ext cx="568505" cy="352418"/>
            </a:xfrm>
            <a:custGeom>
              <a:rect b="b" l="l" r="r" t="t"/>
              <a:pathLst>
                <a:path extrusionOk="0" h="1794" w="2894">
                  <a:moveTo>
                    <a:pt x="2195" y="0"/>
                  </a:moveTo>
                  <a:cubicBezTo>
                    <a:pt x="1510" y="129"/>
                    <a:pt x="833" y="289"/>
                    <a:pt x="160" y="470"/>
                  </a:cubicBezTo>
                  <a:cubicBezTo>
                    <a:pt x="52" y="670"/>
                    <a:pt x="11" y="895"/>
                    <a:pt x="8" y="1121"/>
                  </a:cubicBezTo>
                  <a:cubicBezTo>
                    <a:pt x="1" y="1346"/>
                    <a:pt x="30" y="1568"/>
                    <a:pt x="67" y="1794"/>
                  </a:cubicBezTo>
                  <a:cubicBezTo>
                    <a:pt x="130" y="1443"/>
                    <a:pt x="215" y="1098"/>
                    <a:pt x="319" y="762"/>
                  </a:cubicBezTo>
                  <a:cubicBezTo>
                    <a:pt x="363" y="775"/>
                    <a:pt x="408" y="781"/>
                    <a:pt x="452" y="781"/>
                  </a:cubicBezTo>
                  <a:cubicBezTo>
                    <a:pt x="601" y="781"/>
                    <a:pt x="744" y="713"/>
                    <a:pt x="829" y="599"/>
                  </a:cubicBezTo>
                  <a:cubicBezTo>
                    <a:pt x="911" y="629"/>
                    <a:pt x="1004" y="647"/>
                    <a:pt x="1097" y="647"/>
                  </a:cubicBezTo>
                  <a:cubicBezTo>
                    <a:pt x="1130" y="647"/>
                    <a:pt x="1163" y="644"/>
                    <a:pt x="1196" y="639"/>
                  </a:cubicBezTo>
                  <a:cubicBezTo>
                    <a:pt x="1321" y="617"/>
                    <a:pt x="1440" y="555"/>
                    <a:pt x="1524" y="462"/>
                  </a:cubicBezTo>
                  <a:cubicBezTo>
                    <a:pt x="1611" y="506"/>
                    <a:pt x="1716" y="534"/>
                    <a:pt x="1817" y="534"/>
                  </a:cubicBezTo>
                  <a:cubicBezTo>
                    <a:pt x="1828" y="534"/>
                    <a:pt x="1839" y="534"/>
                    <a:pt x="1850" y="533"/>
                  </a:cubicBezTo>
                  <a:cubicBezTo>
                    <a:pt x="1961" y="521"/>
                    <a:pt x="2069" y="470"/>
                    <a:pt x="2146" y="385"/>
                  </a:cubicBezTo>
                  <a:cubicBezTo>
                    <a:pt x="2439" y="688"/>
                    <a:pt x="2683" y="1003"/>
                    <a:pt x="2893" y="1343"/>
                  </a:cubicBezTo>
                  <a:cubicBezTo>
                    <a:pt x="2723" y="743"/>
                    <a:pt x="2494" y="340"/>
                    <a:pt x="2195" y="0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90"/>
            <p:cNvSpPr/>
            <p:nvPr/>
          </p:nvSpPr>
          <p:spPr>
            <a:xfrm>
              <a:off x="3508140" y="3213167"/>
              <a:ext cx="118062" cy="75630"/>
            </a:xfrm>
            <a:custGeom>
              <a:rect b="b" l="l" r="r" t="t"/>
              <a:pathLst>
                <a:path extrusionOk="0" h="385" w="601">
                  <a:moveTo>
                    <a:pt x="383" y="1"/>
                  </a:moveTo>
                  <a:cubicBezTo>
                    <a:pt x="373" y="1"/>
                    <a:pt x="362" y="2"/>
                    <a:pt x="352" y="3"/>
                  </a:cubicBezTo>
                  <a:cubicBezTo>
                    <a:pt x="259" y="14"/>
                    <a:pt x="174" y="66"/>
                    <a:pt x="112" y="136"/>
                  </a:cubicBezTo>
                  <a:cubicBezTo>
                    <a:pt x="52" y="207"/>
                    <a:pt x="15" y="296"/>
                    <a:pt x="1" y="385"/>
                  </a:cubicBezTo>
                  <a:cubicBezTo>
                    <a:pt x="120" y="207"/>
                    <a:pt x="347" y="105"/>
                    <a:pt x="550" y="105"/>
                  </a:cubicBezTo>
                  <a:cubicBezTo>
                    <a:pt x="567" y="105"/>
                    <a:pt x="584" y="105"/>
                    <a:pt x="600" y="107"/>
                  </a:cubicBezTo>
                  <a:cubicBezTo>
                    <a:pt x="551" y="38"/>
                    <a:pt x="467" y="1"/>
                    <a:pt x="383" y="1"/>
                  </a:cubicBezTo>
                  <a:close/>
                </a:path>
              </a:pathLst>
            </a:custGeom>
            <a:solidFill>
              <a:srgbClr val="4A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90"/>
            <p:cNvSpPr/>
            <p:nvPr/>
          </p:nvSpPr>
          <p:spPr>
            <a:xfrm>
              <a:off x="3784926" y="3169360"/>
              <a:ext cx="129652" cy="50289"/>
            </a:xfrm>
            <a:custGeom>
              <a:rect b="b" l="l" r="r" t="t"/>
              <a:pathLst>
                <a:path extrusionOk="0" h="256" w="660">
                  <a:moveTo>
                    <a:pt x="320" y="0"/>
                  </a:moveTo>
                  <a:cubicBezTo>
                    <a:pt x="317" y="0"/>
                    <a:pt x="314" y="0"/>
                    <a:pt x="312" y="0"/>
                  </a:cubicBezTo>
                  <a:cubicBezTo>
                    <a:pt x="182" y="0"/>
                    <a:pt x="57" y="86"/>
                    <a:pt x="1" y="212"/>
                  </a:cubicBezTo>
                  <a:cubicBezTo>
                    <a:pt x="104" y="167"/>
                    <a:pt x="220" y="135"/>
                    <a:pt x="335" y="135"/>
                  </a:cubicBezTo>
                  <a:cubicBezTo>
                    <a:pt x="451" y="135"/>
                    <a:pt x="564" y="168"/>
                    <a:pt x="660" y="256"/>
                  </a:cubicBezTo>
                  <a:cubicBezTo>
                    <a:pt x="576" y="85"/>
                    <a:pt x="450" y="0"/>
                    <a:pt x="320" y="0"/>
                  </a:cubicBezTo>
                  <a:close/>
                </a:path>
              </a:pathLst>
            </a:custGeom>
            <a:solidFill>
              <a:srgbClr val="4A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90"/>
            <p:cNvSpPr/>
            <p:nvPr/>
          </p:nvSpPr>
          <p:spPr>
            <a:xfrm>
              <a:off x="3519141" y="3323370"/>
              <a:ext cx="146939" cy="96257"/>
            </a:xfrm>
            <a:custGeom>
              <a:rect b="b" l="l" r="r" t="t"/>
              <a:pathLst>
                <a:path extrusionOk="0" h="490" w="748">
                  <a:moveTo>
                    <a:pt x="380" y="0"/>
                  </a:moveTo>
                  <a:cubicBezTo>
                    <a:pt x="241" y="0"/>
                    <a:pt x="107" y="82"/>
                    <a:pt x="44" y="215"/>
                  </a:cubicBezTo>
                  <a:cubicBezTo>
                    <a:pt x="4" y="304"/>
                    <a:pt x="0" y="401"/>
                    <a:pt x="29" y="489"/>
                  </a:cubicBezTo>
                  <a:cubicBezTo>
                    <a:pt x="41" y="401"/>
                    <a:pt x="56" y="338"/>
                    <a:pt x="100" y="259"/>
                  </a:cubicBezTo>
                  <a:cubicBezTo>
                    <a:pt x="167" y="145"/>
                    <a:pt x="284" y="94"/>
                    <a:pt x="390" y="94"/>
                  </a:cubicBezTo>
                  <a:cubicBezTo>
                    <a:pt x="418" y="94"/>
                    <a:pt x="445" y="97"/>
                    <a:pt x="470" y="104"/>
                  </a:cubicBezTo>
                  <a:cubicBezTo>
                    <a:pt x="603" y="138"/>
                    <a:pt x="681" y="196"/>
                    <a:pt x="748" y="322"/>
                  </a:cubicBezTo>
                  <a:cubicBezTo>
                    <a:pt x="725" y="182"/>
                    <a:pt x="629" y="60"/>
                    <a:pt x="481" y="15"/>
                  </a:cubicBezTo>
                  <a:cubicBezTo>
                    <a:pt x="448" y="5"/>
                    <a:pt x="414" y="0"/>
                    <a:pt x="380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90"/>
            <p:cNvSpPr/>
            <p:nvPr/>
          </p:nvSpPr>
          <p:spPr>
            <a:xfrm>
              <a:off x="3787283" y="3260313"/>
              <a:ext cx="149886" cy="93114"/>
            </a:xfrm>
            <a:custGeom>
              <a:rect b="b" l="l" r="r" t="t"/>
              <a:pathLst>
                <a:path extrusionOk="0" h="474" w="763">
                  <a:moveTo>
                    <a:pt x="394" y="0"/>
                  </a:moveTo>
                  <a:cubicBezTo>
                    <a:pt x="308" y="0"/>
                    <a:pt x="222" y="30"/>
                    <a:pt x="156" y="89"/>
                  </a:cubicBezTo>
                  <a:cubicBezTo>
                    <a:pt x="40" y="189"/>
                    <a:pt x="0" y="340"/>
                    <a:pt x="37" y="473"/>
                  </a:cubicBezTo>
                  <a:cubicBezTo>
                    <a:pt x="48" y="336"/>
                    <a:pt x="93" y="251"/>
                    <a:pt x="200" y="162"/>
                  </a:cubicBezTo>
                  <a:cubicBezTo>
                    <a:pt x="256" y="119"/>
                    <a:pt x="332" y="91"/>
                    <a:pt x="412" y="91"/>
                  </a:cubicBezTo>
                  <a:cubicBezTo>
                    <a:pt x="476" y="91"/>
                    <a:pt x="543" y="109"/>
                    <a:pt x="603" y="152"/>
                  </a:cubicBezTo>
                  <a:cubicBezTo>
                    <a:pt x="677" y="207"/>
                    <a:pt x="714" y="256"/>
                    <a:pt x="762" y="333"/>
                  </a:cubicBezTo>
                  <a:cubicBezTo>
                    <a:pt x="751" y="240"/>
                    <a:pt x="711" y="152"/>
                    <a:pt x="633" y="89"/>
                  </a:cubicBezTo>
                  <a:cubicBezTo>
                    <a:pt x="566" y="30"/>
                    <a:pt x="480" y="0"/>
                    <a:pt x="394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90"/>
            <p:cNvSpPr/>
            <p:nvPr/>
          </p:nvSpPr>
          <p:spPr>
            <a:xfrm>
              <a:off x="3707921" y="3376410"/>
              <a:ext cx="14930" cy="33592"/>
            </a:xfrm>
            <a:custGeom>
              <a:rect b="b" l="l" r="r" t="t"/>
              <a:pathLst>
                <a:path extrusionOk="0" h="171" w="76">
                  <a:moveTo>
                    <a:pt x="60" y="1"/>
                  </a:moveTo>
                  <a:lnTo>
                    <a:pt x="60" y="1"/>
                  </a:lnTo>
                  <a:cubicBezTo>
                    <a:pt x="16" y="23"/>
                    <a:pt x="1" y="60"/>
                    <a:pt x="5" y="97"/>
                  </a:cubicBezTo>
                  <a:cubicBezTo>
                    <a:pt x="12" y="131"/>
                    <a:pt x="41" y="163"/>
                    <a:pt x="75" y="171"/>
                  </a:cubicBezTo>
                  <a:cubicBezTo>
                    <a:pt x="60" y="116"/>
                    <a:pt x="53" y="56"/>
                    <a:pt x="60" y="1"/>
                  </a:cubicBez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90"/>
            <p:cNvSpPr/>
            <p:nvPr/>
          </p:nvSpPr>
          <p:spPr>
            <a:xfrm>
              <a:off x="3645453" y="3422180"/>
              <a:ext cx="201550" cy="133974"/>
            </a:xfrm>
            <a:custGeom>
              <a:rect b="b" l="l" r="r" t="t"/>
              <a:pathLst>
                <a:path extrusionOk="0" h="682" w="1026">
                  <a:moveTo>
                    <a:pt x="926" y="1"/>
                  </a:moveTo>
                  <a:cubicBezTo>
                    <a:pt x="607" y="34"/>
                    <a:pt x="311" y="104"/>
                    <a:pt x="19" y="204"/>
                  </a:cubicBezTo>
                  <a:cubicBezTo>
                    <a:pt x="16" y="208"/>
                    <a:pt x="8" y="208"/>
                    <a:pt x="1" y="212"/>
                  </a:cubicBezTo>
                  <a:cubicBezTo>
                    <a:pt x="8" y="400"/>
                    <a:pt x="130" y="578"/>
                    <a:pt x="308" y="648"/>
                  </a:cubicBezTo>
                  <a:cubicBezTo>
                    <a:pt x="365" y="670"/>
                    <a:pt x="426" y="681"/>
                    <a:pt x="489" y="681"/>
                  </a:cubicBezTo>
                  <a:cubicBezTo>
                    <a:pt x="624" y="681"/>
                    <a:pt x="762" y="629"/>
                    <a:pt x="859" y="530"/>
                  </a:cubicBezTo>
                  <a:cubicBezTo>
                    <a:pt x="984" y="404"/>
                    <a:pt x="1025" y="197"/>
                    <a:pt x="952" y="45"/>
                  </a:cubicBezTo>
                  <a:cubicBezTo>
                    <a:pt x="944" y="31"/>
                    <a:pt x="936" y="16"/>
                    <a:pt x="926" y="1"/>
                  </a:cubicBezTo>
                  <a:close/>
                </a:path>
              </a:pathLst>
            </a:custGeom>
            <a:solidFill>
              <a:srgbClr val="3616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90"/>
            <p:cNvSpPr/>
            <p:nvPr/>
          </p:nvSpPr>
          <p:spPr>
            <a:xfrm>
              <a:off x="3649774" y="3422180"/>
              <a:ext cx="182692" cy="58343"/>
            </a:xfrm>
            <a:custGeom>
              <a:rect b="b" l="l" r="r" t="t"/>
              <a:pathLst>
                <a:path extrusionOk="0" h="297" w="930">
                  <a:moveTo>
                    <a:pt x="904" y="1"/>
                  </a:moveTo>
                  <a:cubicBezTo>
                    <a:pt x="585" y="34"/>
                    <a:pt x="289" y="104"/>
                    <a:pt x="1" y="204"/>
                  </a:cubicBezTo>
                  <a:cubicBezTo>
                    <a:pt x="31" y="272"/>
                    <a:pt x="100" y="297"/>
                    <a:pt x="189" y="297"/>
                  </a:cubicBezTo>
                  <a:cubicBezTo>
                    <a:pt x="240" y="297"/>
                    <a:pt x="298" y="288"/>
                    <a:pt x="360" y="275"/>
                  </a:cubicBezTo>
                  <a:cubicBezTo>
                    <a:pt x="563" y="234"/>
                    <a:pt x="745" y="149"/>
                    <a:pt x="930" y="45"/>
                  </a:cubicBezTo>
                  <a:cubicBezTo>
                    <a:pt x="922" y="31"/>
                    <a:pt x="914" y="16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90"/>
            <p:cNvSpPr/>
            <p:nvPr/>
          </p:nvSpPr>
          <p:spPr>
            <a:xfrm>
              <a:off x="3375935" y="2996688"/>
              <a:ext cx="699925" cy="513697"/>
            </a:xfrm>
            <a:custGeom>
              <a:rect b="b" l="l" r="r" t="t"/>
              <a:pathLst>
                <a:path extrusionOk="0" h="2615" w="3563">
                  <a:moveTo>
                    <a:pt x="1786" y="0"/>
                  </a:moveTo>
                  <a:cubicBezTo>
                    <a:pt x="1583" y="0"/>
                    <a:pt x="1368" y="117"/>
                    <a:pt x="1265" y="306"/>
                  </a:cubicBezTo>
                  <a:cubicBezTo>
                    <a:pt x="1194" y="272"/>
                    <a:pt x="1113" y="256"/>
                    <a:pt x="1032" y="256"/>
                  </a:cubicBezTo>
                  <a:cubicBezTo>
                    <a:pt x="799" y="256"/>
                    <a:pt x="564" y="392"/>
                    <a:pt x="555" y="669"/>
                  </a:cubicBezTo>
                  <a:cubicBezTo>
                    <a:pt x="531" y="664"/>
                    <a:pt x="508" y="661"/>
                    <a:pt x="485" y="661"/>
                  </a:cubicBezTo>
                  <a:cubicBezTo>
                    <a:pt x="180" y="661"/>
                    <a:pt x="51" y="1113"/>
                    <a:pt x="193" y="1376"/>
                  </a:cubicBezTo>
                  <a:cubicBezTo>
                    <a:pt x="4" y="1482"/>
                    <a:pt x="0" y="1745"/>
                    <a:pt x="115" y="1930"/>
                  </a:cubicBezTo>
                  <a:cubicBezTo>
                    <a:pt x="145" y="1975"/>
                    <a:pt x="181" y="2015"/>
                    <a:pt x="222" y="2049"/>
                  </a:cubicBezTo>
                  <a:cubicBezTo>
                    <a:pt x="82" y="2259"/>
                    <a:pt x="289" y="2574"/>
                    <a:pt x="500" y="2614"/>
                  </a:cubicBezTo>
                  <a:cubicBezTo>
                    <a:pt x="444" y="2130"/>
                    <a:pt x="488" y="1545"/>
                    <a:pt x="655" y="1068"/>
                  </a:cubicBezTo>
                  <a:cubicBezTo>
                    <a:pt x="694" y="1084"/>
                    <a:pt x="736" y="1092"/>
                    <a:pt x="779" y="1092"/>
                  </a:cubicBezTo>
                  <a:cubicBezTo>
                    <a:pt x="933" y="1092"/>
                    <a:pt x="1101" y="995"/>
                    <a:pt x="1173" y="854"/>
                  </a:cubicBezTo>
                  <a:cubicBezTo>
                    <a:pt x="1261" y="907"/>
                    <a:pt x="1353" y="930"/>
                    <a:pt x="1442" y="930"/>
                  </a:cubicBezTo>
                  <a:cubicBezTo>
                    <a:pt x="1612" y="930"/>
                    <a:pt x="1771" y="845"/>
                    <a:pt x="1868" y="720"/>
                  </a:cubicBezTo>
                  <a:cubicBezTo>
                    <a:pt x="1953" y="800"/>
                    <a:pt x="2052" y="837"/>
                    <a:pt x="2149" y="837"/>
                  </a:cubicBezTo>
                  <a:cubicBezTo>
                    <a:pt x="2275" y="837"/>
                    <a:pt x="2398" y="774"/>
                    <a:pt x="2482" y="661"/>
                  </a:cubicBezTo>
                  <a:cubicBezTo>
                    <a:pt x="2882" y="1098"/>
                    <a:pt x="3141" y="1571"/>
                    <a:pt x="3355" y="2122"/>
                  </a:cubicBezTo>
                  <a:cubicBezTo>
                    <a:pt x="3544" y="1886"/>
                    <a:pt x="3555" y="1567"/>
                    <a:pt x="3322" y="1376"/>
                  </a:cubicBezTo>
                  <a:cubicBezTo>
                    <a:pt x="3563" y="1113"/>
                    <a:pt x="3315" y="649"/>
                    <a:pt x="2969" y="649"/>
                  </a:cubicBezTo>
                  <a:cubicBezTo>
                    <a:pt x="2959" y="649"/>
                    <a:pt x="2948" y="649"/>
                    <a:pt x="2938" y="650"/>
                  </a:cubicBezTo>
                  <a:cubicBezTo>
                    <a:pt x="2964" y="466"/>
                    <a:pt x="2860" y="299"/>
                    <a:pt x="2711" y="210"/>
                  </a:cubicBezTo>
                  <a:cubicBezTo>
                    <a:pt x="2633" y="162"/>
                    <a:pt x="2541" y="135"/>
                    <a:pt x="2449" y="135"/>
                  </a:cubicBezTo>
                  <a:cubicBezTo>
                    <a:pt x="2355" y="135"/>
                    <a:pt x="2261" y="163"/>
                    <a:pt x="2179" y="229"/>
                  </a:cubicBezTo>
                  <a:cubicBezTo>
                    <a:pt x="2092" y="69"/>
                    <a:pt x="1942" y="0"/>
                    <a:pt x="1786" y="0"/>
                  </a:cubicBezTo>
                  <a:close/>
                </a:path>
              </a:pathLst>
            </a:custGeom>
            <a:solidFill>
              <a:srgbClr val="4A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90"/>
            <p:cNvSpPr/>
            <p:nvPr/>
          </p:nvSpPr>
          <p:spPr>
            <a:xfrm>
              <a:off x="3375935" y="2996688"/>
              <a:ext cx="531966" cy="379330"/>
            </a:xfrm>
            <a:custGeom>
              <a:rect b="b" l="l" r="r" t="t"/>
              <a:pathLst>
                <a:path extrusionOk="0" h="1931" w="2708">
                  <a:moveTo>
                    <a:pt x="1786" y="0"/>
                  </a:moveTo>
                  <a:cubicBezTo>
                    <a:pt x="1583" y="0"/>
                    <a:pt x="1368" y="117"/>
                    <a:pt x="1265" y="306"/>
                  </a:cubicBezTo>
                  <a:cubicBezTo>
                    <a:pt x="1194" y="272"/>
                    <a:pt x="1113" y="256"/>
                    <a:pt x="1031" y="256"/>
                  </a:cubicBezTo>
                  <a:cubicBezTo>
                    <a:pt x="798" y="256"/>
                    <a:pt x="561" y="392"/>
                    <a:pt x="555" y="669"/>
                  </a:cubicBezTo>
                  <a:cubicBezTo>
                    <a:pt x="531" y="664"/>
                    <a:pt x="508" y="661"/>
                    <a:pt x="485" y="661"/>
                  </a:cubicBezTo>
                  <a:cubicBezTo>
                    <a:pt x="179" y="661"/>
                    <a:pt x="48" y="1113"/>
                    <a:pt x="193" y="1376"/>
                  </a:cubicBezTo>
                  <a:cubicBezTo>
                    <a:pt x="4" y="1482"/>
                    <a:pt x="0" y="1745"/>
                    <a:pt x="115" y="1930"/>
                  </a:cubicBezTo>
                  <a:cubicBezTo>
                    <a:pt x="104" y="1856"/>
                    <a:pt x="100" y="1782"/>
                    <a:pt x="108" y="1708"/>
                  </a:cubicBezTo>
                  <a:cubicBezTo>
                    <a:pt x="126" y="1582"/>
                    <a:pt x="196" y="1456"/>
                    <a:pt x="311" y="1412"/>
                  </a:cubicBezTo>
                  <a:cubicBezTo>
                    <a:pt x="274" y="1323"/>
                    <a:pt x="241" y="1249"/>
                    <a:pt x="234" y="1171"/>
                  </a:cubicBezTo>
                  <a:cubicBezTo>
                    <a:pt x="222" y="1094"/>
                    <a:pt x="237" y="1009"/>
                    <a:pt x="285" y="949"/>
                  </a:cubicBezTo>
                  <a:cubicBezTo>
                    <a:pt x="359" y="865"/>
                    <a:pt x="485" y="854"/>
                    <a:pt x="596" y="854"/>
                  </a:cubicBezTo>
                  <a:cubicBezTo>
                    <a:pt x="603" y="698"/>
                    <a:pt x="692" y="565"/>
                    <a:pt x="818" y="498"/>
                  </a:cubicBezTo>
                  <a:cubicBezTo>
                    <a:pt x="876" y="470"/>
                    <a:pt x="940" y="456"/>
                    <a:pt x="1004" y="456"/>
                  </a:cubicBezTo>
                  <a:cubicBezTo>
                    <a:pt x="1084" y="456"/>
                    <a:pt x="1163" y="478"/>
                    <a:pt x="1229" y="521"/>
                  </a:cubicBezTo>
                  <a:cubicBezTo>
                    <a:pt x="1332" y="347"/>
                    <a:pt x="1495" y="239"/>
                    <a:pt x="1668" y="217"/>
                  </a:cubicBezTo>
                  <a:cubicBezTo>
                    <a:pt x="1691" y="214"/>
                    <a:pt x="1713" y="213"/>
                    <a:pt x="1735" y="213"/>
                  </a:cubicBezTo>
                  <a:cubicBezTo>
                    <a:pt x="1888" y="213"/>
                    <a:pt x="2039" y="277"/>
                    <a:pt x="2146" y="387"/>
                  </a:cubicBezTo>
                  <a:cubicBezTo>
                    <a:pt x="2284" y="269"/>
                    <a:pt x="2458" y="206"/>
                    <a:pt x="2630" y="206"/>
                  </a:cubicBezTo>
                  <a:cubicBezTo>
                    <a:pt x="2656" y="206"/>
                    <a:pt x="2682" y="207"/>
                    <a:pt x="2708" y="210"/>
                  </a:cubicBezTo>
                  <a:cubicBezTo>
                    <a:pt x="2629" y="162"/>
                    <a:pt x="2538" y="135"/>
                    <a:pt x="2446" y="135"/>
                  </a:cubicBezTo>
                  <a:cubicBezTo>
                    <a:pt x="2353" y="135"/>
                    <a:pt x="2259" y="163"/>
                    <a:pt x="2179" y="229"/>
                  </a:cubicBezTo>
                  <a:cubicBezTo>
                    <a:pt x="2092" y="69"/>
                    <a:pt x="1942" y="0"/>
                    <a:pt x="1786" y="0"/>
                  </a:cubicBezTo>
                  <a:close/>
                </a:path>
              </a:pathLst>
            </a:custGeom>
            <a:solidFill>
              <a:srgbClr val="643D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90"/>
            <p:cNvSpPr/>
            <p:nvPr/>
          </p:nvSpPr>
          <p:spPr>
            <a:xfrm>
              <a:off x="4100411" y="2811640"/>
              <a:ext cx="261661" cy="230034"/>
            </a:xfrm>
            <a:custGeom>
              <a:rect b="b" l="l" r="r" t="t"/>
              <a:pathLst>
                <a:path extrusionOk="0" h="1171" w="1332">
                  <a:moveTo>
                    <a:pt x="511" y="0"/>
                  </a:moveTo>
                  <a:cubicBezTo>
                    <a:pt x="456" y="0"/>
                    <a:pt x="395" y="28"/>
                    <a:pt x="348" y="76"/>
                  </a:cubicBezTo>
                  <a:cubicBezTo>
                    <a:pt x="259" y="165"/>
                    <a:pt x="237" y="298"/>
                    <a:pt x="218" y="419"/>
                  </a:cubicBezTo>
                  <a:cubicBezTo>
                    <a:pt x="214" y="419"/>
                    <a:pt x="209" y="419"/>
                    <a:pt x="204" y="419"/>
                  </a:cubicBezTo>
                  <a:cubicBezTo>
                    <a:pt x="123" y="419"/>
                    <a:pt x="1" y="500"/>
                    <a:pt x="15" y="623"/>
                  </a:cubicBezTo>
                  <a:cubicBezTo>
                    <a:pt x="27" y="756"/>
                    <a:pt x="104" y="804"/>
                    <a:pt x="237" y="897"/>
                  </a:cubicBezTo>
                  <a:cubicBezTo>
                    <a:pt x="448" y="1044"/>
                    <a:pt x="703" y="1119"/>
                    <a:pt x="954" y="1171"/>
                  </a:cubicBezTo>
                  <a:cubicBezTo>
                    <a:pt x="1162" y="1075"/>
                    <a:pt x="1292" y="826"/>
                    <a:pt x="1318" y="597"/>
                  </a:cubicBezTo>
                  <a:cubicBezTo>
                    <a:pt x="1332" y="501"/>
                    <a:pt x="1270" y="387"/>
                    <a:pt x="1176" y="364"/>
                  </a:cubicBezTo>
                  <a:cubicBezTo>
                    <a:pt x="1123" y="202"/>
                    <a:pt x="1038" y="157"/>
                    <a:pt x="960" y="157"/>
                  </a:cubicBezTo>
                  <a:cubicBezTo>
                    <a:pt x="940" y="157"/>
                    <a:pt x="921" y="160"/>
                    <a:pt x="903" y="165"/>
                  </a:cubicBezTo>
                  <a:cubicBezTo>
                    <a:pt x="895" y="101"/>
                    <a:pt x="824" y="32"/>
                    <a:pt x="739" y="32"/>
                  </a:cubicBezTo>
                  <a:cubicBezTo>
                    <a:pt x="705" y="32"/>
                    <a:pt x="668" y="44"/>
                    <a:pt x="633" y="71"/>
                  </a:cubicBezTo>
                  <a:cubicBezTo>
                    <a:pt x="604" y="22"/>
                    <a:pt x="559" y="0"/>
                    <a:pt x="511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90"/>
            <p:cNvSpPr/>
            <p:nvPr/>
          </p:nvSpPr>
          <p:spPr>
            <a:xfrm>
              <a:off x="4194899" y="2826374"/>
              <a:ext cx="79952" cy="116883"/>
            </a:xfrm>
            <a:custGeom>
              <a:rect b="b" l="l" r="r" t="t"/>
              <a:pathLst>
                <a:path extrusionOk="0" h="595" w="407">
                  <a:moveTo>
                    <a:pt x="163" y="1"/>
                  </a:moveTo>
                  <a:cubicBezTo>
                    <a:pt x="163" y="1"/>
                    <a:pt x="101" y="41"/>
                    <a:pt x="70" y="145"/>
                  </a:cubicBezTo>
                  <a:cubicBezTo>
                    <a:pt x="26" y="300"/>
                    <a:pt x="0" y="537"/>
                    <a:pt x="108" y="585"/>
                  </a:cubicBezTo>
                  <a:cubicBezTo>
                    <a:pt x="122" y="592"/>
                    <a:pt x="136" y="595"/>
                    <a:pt x="149" y="595"/>
                  </a:cubicBezTo>
                  <a:cubicBezTo>
                    <a:pt x="304" y="595"/>
                    <a:pt x="407" y="178"/>
                    <a:pt x="407" y="178"/>
                  </a:cubicBezTo>
                  <a:lnTo>
                    <a:pt x="163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90"/>
            <p:cNvSpPr/>
            <p:nvPr/>
          </p:nvSpPr>
          <p:spPr>
            <a:xfrm>
              <a:off x="4199220" y="2824802"/>
              <a:ext cx="77202" cy="120223"/>
            </a:xfrm>
            <a:custGeom>
              <a:rect b="b" l="l" r="r" t="t"/>
              <a:pathLst>
                <a:path extrusionOk="0" h="612" w="393">
                  <a:moveTo>
                    <a:pt x="134" y="1"/>
                  </a:moveTo>
                  <a:cubicBezTo>
                    <a:pt x="134" y="1"/>
                    <a:pt x="71" y="45"/>
                    <a:pt x="41" y="149"/>
                  </a:cubicBezTo>
                  <a:cubicBezTo>
                    <a:pt x="19" y="226"/>
                    <a:pt x="0" y="320"/>
                    <a:pt x="0" y="404"/>
                  </a:cubicBezTo>
                  <a:cubicBezTo>
                    <a:pt x="0" y="448"/>
                    <a:pt x="8" y="489"/>
                    <a:pt x="19" y="526"/>
                  </a:cubicBezTo>
                  <a:cubicBezTo>
                    <a:pt x="30" y="559"/>
                    <a:pt x="52" y="589"/>
                    <a:pt x="82" y="600"/>
                  </a:cubicBezTo>
                  <a:cubicBezTo>
                    <a:pt x="96" y="608"/>
                    <a:pt x="111" y="612"/>
                    <a:pt x="127" y="612"/>
                  </a:cubicBezTo>
                  <a:cubicBezTo>
                    <a:pt x="149" y="612"/>
                    <a:pt x="167" y="604"/>
                    <a:pt x="185" y="593"/>
                  </a:cubicBezTo>
                  <a:cubicBezTo>
                    <a:pt x="219" y="571"/>
                    <a:pt x="248" y="534"/>
                    <a:pt x="270" y="493"/>
                  </a:cubicBezTo>
                  <a:cubicBezTo>
                    <a:pt x="349" y="368"/>
                    <a:pt x="393" y="186"/>
                    <a:pt x="393" y="186"/>
                  </a:cubicBezTo>
                  <a:lnTo>
                    <a:pt x="378" y="182"/>
                  </a:lnTo>
                  <a:cubicBezTo>
                    <a:pt x="378" y="182"/>
                    <a:pt x="378" y="190"/>
                    <a:pt x="374" y="201"/>
                  </a:cubicBezTo>
                  <a:cubicBezTo>
                    <a:pt x="363" y="241"/>
                    <a:pt x="333" y="342"/>
                    <a:pt x="289" y="431"/>
                  </a:cubicBezTo>
                  <a:cubicBezTo>
                    <a:pt x="267" y="475"/>
                    <a:pt x="241" y="519"/>
                    <a:pt x="215" y="549"/>
                  </a:cubicBezTo>
                  <a:cubicBezTo>
                    <a:pt x="185" y="578"/>
                    <a:pt x="156" y="597"/>
                    <a:pt x="127" y="597"/>
                  </a:cubicBezTo>
                  <a:cubicBezTo>
                    <a:pt x="115" y="597"/>
                    <a:pt x="101" y="593"/>
                    <a:pt x="89" y="589"/>
                  </a:cubicBezTo>
                  <a:cubicBezTo>
                    <a:pt x="64" y="574"/>
                    <a:pt x="45" y="552"/>
                    <a:pt x="34" y="519"/>
                  </a:cubicBezTo>
                  <a:cubicBezTo>
                    <a:pt x="23" y="489"/>
                    <a:pt x="16" y="448"/>
                    <a:pt x="16" y="404"/>
                  </a:cubicBezTo>
                  <a:cubicBezTo>
                    <a:pt x="16" y="323"/>
                    <a:pt x="34" y="231"/>
                    <a:pt x="56" y="153"/>
                  </a:cubicBezTo>
                  <a:cubicBezTo>
                    <a:pt x="71" y="105"/>
                    <a:pt x="93" y="67"/>
                    <a:pt x="111" y="45"/>
                  </a:cubicBezTo>
                  <a:cubicBezTo>
                    <a:pt x="119" y="35"/>
                    <a:pt x="130" y="27"/>
                    <a:pt x="134" y="19"/>
                  </a:cubicBezTo>
                  <a:cubicBezTo>
                    <a:pt x="137" y="19"/>
                    <a:pt x="141" y="16"/>
                    <a:pt x="141" y="16"/>
                  </a:cubicBezTo>
                  <a:lnTo>
                    <a:pt x="145" y="1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90"/>
            <p:cNvSpPr/>
            <p:nvPr/>
          </p:nvSpPr>
          <p:spPr>
            <a:xfrm>
              <a:off x="4146967" y="2896896"/>
              <a:ext cx="92328" cy="76220"/>
            </a:xfrm>
            <a:custGeom>
              <a:rect b="b" l="l" r="r" t="t"/>
              <a:pathLst>
                <a:path extrusionOk="0" h="388" w="470">
                  <a:moveTo>
                    <a:pt x="0" y="1"/>
                  </a:moveTo>
                  <a:lnTo>
                    <a:pt x="70" y="366"/>
                  </a:lnTo>
                  <a:cubicBezTo>
                    <a:pt x="70" y="366"/>
                    <a:pt x="149" y="388"/>
                    <a:pt x="232" y="388"/>
                  </a:cubicBezTo>
                  <a:cubicBezTo>
                    <a:pt x="312" y="388"/>
                    <a:pt x="395" y="368"/>
                    <a:pt x="418" y="293"/>
                  </a:cubicBezTo>
                  <a:cubicBezTo>
                    <a:pt x="470" y="1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90"/>
            <p:cNvSpPr/>
            <p:nvPr/>
          </p:nvSpPr>
          <p:spPr>
            <a:xfrm>
              <a:off x="4146181" y="2895325"/>
              <a:ext cx="85060" cy="79559"/>
            </a:xfrm>
            <a:custGeom>
              <a:rect b="b" l="l" r="r" t="t"/>
              <a:pathLst>
                <a:path extrusionOk="0" h="405" w="433">
                  <a:moveTo>
                    <a:pt x="4" y="1"/>
                  </a:moveTo>
                  <a:lnTo>
                    <a:pt x="1" y="16"/>
                  </a:lnTo>
                  <a:cubicBezTo>
                    <a:pt x="1" y="16"/>
                    <a:pt x="8" y="16"/>
                    <a:pt x="19" y="19"/>
                  </a:cubicBezTo>
                  <a:cubicBezTo>
                    <a:pt x="60" y="34"/>
                    <a:pt x="160" y="67"/>
                    <a:pt x="252" y="116"/>
                  </a:cubicBezTo>
                  <a:cubicBezTo>
                    <a:pt x="296" y="138"/>
                    <a:pt x="341" y="164"/>
                    <a:pt x="371" y="193"/>
                  </a:cubicBezTo>
                  <a:cubicBezTo>
                    <a:pt x="385" y="208"/>
                    <a:pt x="400" y="219"/>
                    <a:pt x="407" y="234"/>
                  </a:cubicBezTo>
                  <a:cubicBezTo>
                    <a:pt x="415" y="249"/>
                    <a:pt x="419" y="263"/>
                    <a:pt x="419" y="278"/>
                  </a:cubicBezTo>
                  <a:lnTo>
                    <a:pt x="419" y="301"/>
                  </a:lnTo>
                  <a:cubicBezTo>
                    <a:pt x="407" y="333"/>
                    <a:pt x="381" y="356"/>
                    <a:pt x="349" y="371"/>
                  </a:cubicBezTo>
                  <a:cubicBezTo>
                    <a:pt x="315" y="382"/>
                    <a:pt x="274" y="389"/>
                    <a:pt x="238" y="389"/>
                  </a:cubicBezTo>
                  <a:cubicBezTo>
                    <a:pt x="197" y="389"/>
                    <a:pt x="156" y="382"/>
                    <a:pt x="127" y="378"/>
                  </a:cubicBezTo>
                  <a:cubicBezTo>
                    <a:pt x="112" y="374"/>
                    <a:pt x="100" y="371"/>
                    <a:pt x="89" y="371"/>
                  </a:cubicBezTo>
                  <a:cubicBezTo>
                    <a:pt x="86" y="371"/>
                    <a:pt x="82" y="367"/>
                    <a:pt x="82" y="367"/>
                  </a:cubicBezTo>
                  <a:lnTo>
                    <a:pt x="78" y="367"/>
                  </a:lnTo>
                  <a:lnTo>
                    <a:pt x="74" y="382"/>
                  </a:lnTo>
                  <a:cubicBezTo>
                    <a:pt x="74" y="382"/>
                    <a:pt x="152" y="404"/>
                    <a:pt x="238" y="404"/>
                  </a:cubicBezTo>
                  <a:cubicBezTo>
                    <a:pt x="278" y="404"/>
                    <a:pt x="318" y="396"/>
                    <a:pt x="356" y="382"/>
                  </a:cubicBezTo>
                  <a:cubicBezTo>
                    <a:pt x="389" y="367"/>
                    <a:pt x="419" y="345"/>
                    <a:pt x="429" y="304"/>
                  </a:cubicBezTo>
                  <a:cubicBezTo>
                    <a:pt x="433" y="293"/>
                    <a:pt x="433" y="286"/>
                    <a:pt x="433" y="278"/>
                  </a:cubicBezTo>
                  <a:cubicBezTo>
                    <a:pt x="433" y="260"/>
                    <a:pt x="426" y="238"/>
                    <a:pt x="415" y="219"/>
                  </a:cubicBezTo>
                  <a:cubicBezTo>
                    <a:pt x="393" y="190"/>
                    <a:pt x="359" y="160"/>
                    <a:pt x="315" y="134"/>
                  </a:cubicBezTo>
                  <a:cubicBezTo>
                    <a:pt x="189" y="56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90"/>
            <p:cNvSpPr/>
            <p:nvPr/>
          </p:nvSpPr>
          <p:spPr>
            <a:xfrm>
              <a:off x="4236348" y="2848964"/>
              <a:ext cx="78773" cy="117669"/>
            </a:xfrm>
            <a:custGeom>
              <a:rect b="b" l="l" r="r" t="t"/>
              <a:pathLst>
                <a:path extrusionOk="0" h="599" w="401">
                  <a:moveTo>
                    <a:pt x="163" y="0"/>
                  </a:moveTo>
                  <a:cubicBezTo>
                    <a:pt x="163" y="0"/>
                    <a:pt x="100" y="41"/>
                    <a:pt x="71" y="144"/>
                  </a:cubicBezTo>
                  <a:cubicBezTo>
                    <a:pt x="26" y="303"/>
                    <a:pt x="1" y="537"/>
                    <a:pt x="107" y="588"/>
                  </a:cubicBezTo>
                  <a:cubicBezTo>
                    <a:pt x="122" y="595"/>
                    <a:pt x="137" y="598"/>
                    <a:pt x="151" y="598"/>
                  </a:cubicBezTo>
                  <a:cubicBezTo>
                    <a:pt x="304" y="598"/>
                    <a:pt x="400" y="233"/>
                    <a:pt x="400" y="233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90"/>
            <p:cNvSpPr/>
            <p:nvPr/>
          </p:nvSpPr>
          <p:spPr>
            <a:xfrm>
              <a:off x="4241455" y="2847393"/>
              <a:ext cx="75041" cy="120812"/>
            </a:xfrm>
            <a:custGeom>
              <a:rect b="b" l="l" r="r" t="t"/>
              <a:pathLst>
                <a:path extrusionOk="0" h="615" w="382">
                  <a:moveTo>
                    <a:pt x="134" y="0"/>
                  </a:moveTo>
                  <a:cubicBezTo>
                    <a:pt x="134" y="0"/>
                    <a:pt x="67" y="45"/>
                    <a:pt x="37" y="149"/>
                  </a:cubicBezTo>
                  <a:cubicBezTo>
                    <a:pt x="15" y="227"/>
                    <a:pt x="0" y="323"/>
                    <a:pt x="0" y="404"/>
                  </a:cubicBezTo>
                  <a:cubicBezTo>
                    <a:pt x="0" y="449"/>
                    <a:pt x="4" y="493"/>
                    <a:pt x="15" y="526"/>
                  </a:cubicBezTo>
                  <a:cubicBezTo>
                    <a:pt x="30" y="560"/>
                    <a:pt x="48" y="589"/>
                    <a:pt x="78" y="604"/>
                  </a:cubicBezTo>
                  <a:cubicBezTo>
                    <a:pt x="96" y="611"/>
                    <a:pt x="111" y="615"/>
                    <a:pt x="126" y="615"/>
                  </a:cubicBezTo>
                  <a:cubicBezTo>
                    <a:pt x="166" y="615"/>
                    <a:pt x="204" y="589"/>
                    <a:pt x="236" y="555"/>
                  </a:cubicBezTo>
                  <a:cubicBezTo>
                    <a:pt x="281" y="500"/>
                    <a:pt x="318" y="422"/>
                    <a:pt x="344" y="360"/>
                  </a:cubicBezTo>
                  <a:cubicBezTo>
                    <a:pt x="366" y="293"/>
                    <a:pt x="381" y="245"/>
                    <a:pt x="381" y="241"/>
                  </a:cubicBezTo>
                  <a:lnTo>
                    <a:pt x="366" y="237"/>
                  </a:lnTo>
                  <a:cubicBezTo>
                    <a:pt x="366" y="237"/>
                    <a:pt x="366" y="245"/>
                    <a:pt x="363" y="256"/>
                  </a:cubicBezTo>
                  <a:cubicBezTo>
                    <a:pt x="352" y="289"/>
                    <a:pt x="325" y="378"/>
                    <a:pt x="285" y="456"/>
                  </a:cubicBezTo>
                  <a:cubicBezTo>
                    <a:pt x="263" y="493"/>
                    <a:pt x="241" y="530"/>
                    <a:pt x="214" y="555"/>
                  </a:cubicBezTo>
                  <a:cubicBezTo>
                    <a:pt x="185" y="582"/>
                    <a:pt x="159" y="600"/>
                    <a:pt x="126" y="600"/>
                  </a:cubicBezTo>
                  <a:cubicBezTo>
                    <a:pt x="115" y="600"/>
                    <a:pt x="100" y="596"/>
                    <a:pt x="86" y="589"/>
                  </a:cubicBezTo>
                  <a:cubicBezTo>
                    <a:pt x="59" y="577"/>
                    <a:pt x="41" y="552"/>
                    <a:pt x="30" y="522"/>
                  </a:cubicBezTo>
                  <a:cubicBezTo>
                    <a:pt x="19" y="489"/>
                    <a:pt x="15" y="449"/>
                    <a:pt x="15" y="404"/>
                  </a:cubicBezTo>
                  <a:cubicBezTo>
                    <a:pt x="15" y="323"/>
                    <a:pt x="30" y="230"/>
                    <a:pt x="52" y="152"/>
                  </a:cubicBezTo>
                  <a:cubicBezTo>
                    <a:pt x="67" y="104"/>
                    <a:pt x="89" y="67"/>
                    <a:pt x="108" y="45"/>
                  </a:cubicBezTo>
                  <a:cubicBezTo>
                    <a:pt x="118" y="34"/>
                    <a:pt x="126" y="27"/>
                    <a:pt x="130" y="23"/>
                  </a:cubicBezTo>
                  <a:cubicBezTo>
                    <a:pt x="134" y="19"/>
                    <a:pt x="137" y="15"/>
                    <a:pt x="137" y="15"/>
                  </a:cubicBezTo>
                  <a:lnTo>
                    <a:pt x="141" y="15"/>
                  </a:lnTo>
                  <a:lnTo>
                    <a:pt x="141" y="1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90"/>
            <p:cNvSpPr/>
            <p:nvPr/>
          </p:nvSpPr>
          <p:spPr>
            <a:xfrm>
              <a:off x="4268368" y="2887860"/>
              <a:ext cx="71309" cy="96453"/>
            </a:xfrm>
            <a:custGeom>
              <a:rect b="b" l="l" r="r" t="t"/>
              <a:pathLst>
                <a:path extrusionOk="0" h="491" w="363">
                  <a:moveTo>
                    <a:pt x="286" y="0"/>
                  </a:moveTo>
                  <a:cubicBezTo>
                    <a:pt x="255" y="0"/>
                    <a:pt x="203" y="15"/>
                    <a:pt x="155" y="91"/>
                  </a:cubicBezTo>
                  <a:cubicBezTo>
                    <a:pt x="107" y="165"/>
                    <a:pt x="0" y="434"/>
                    <a:pt x="104" y="482"/>
                  </a:cubicBezTo>
                  <a:cubicBezTo>
                    <a:pt x="117" y="488"/>
                    <a:pt x="129" y="491"/>
                    <a:pt x="142" y="491"/>
                  </a:cubicBezTo>
                  <a:cubicBezTo>
                    <a:pt x="260" y="491"/>
                    <a:pt x="362" y="260"/>
                    <a:pt x="362" y="260"/>
                  </a:cubicBezTo>
                  <a:lnTo>
                    <a:pt x="318" y="6"/>
                  </a:lnTo>
                  <a:cubicBezTo>
                    <a:pt x="318" y="6"/>
                    <a:pt x="306" y="0"/>
                    <a:pt x="286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90"/>
            <p:cNvSpPr/>
            <p:nvPr/>
          </p:nvSpPr>
          <p:spPr>
            <a:xfrm>
              <a:off x="4279172" y="2886681"/>
              <a:ext cx="62076" cy="99007"/>
            </a:xfrm>
            <a:custGeom>
              <a:rect b="b" l="l" r="r" t="t"/>
              <a:pathLst>
                <a:path extrusionOk="0" h="504" w="316">
                  <a:moveTo>
                    <a:pt x="230" y="0"/>
                  </a:moveTo>
                  <a:cubicBezTo>
                    <a:pt x="211" y="0"/>
                    <a:pt x="189" y="5"/>
                    <a:pt x="167" y="15"/>
                  </a:cubicBezTo>
                  <a:cubicBezTo>
                    <a:pt x="145" y="30"/>
                    <a:pt x="119" y="53"/>
                    <a:pt x="93" y="89"/>
                  </a:cubicBezTo>
                  <a:cubicBezTo>
                    <a:pt x="78" y="119"/>
                    <a:pt x="52" y="167"/>
                    <a:pt x="34" y="222"/>
                  </a:cubicBezTo>
                  <a:cubicBezTo>
                    <a:pt x="15" y="282"/>
                    <a:pt x="0" y="345"/>
                    <a:pt x="0" y="396"/>
                  </a:cubicBezTo>
                  <a:cubicBezTo>
                    <a:pt x="0" y="418"/>
                    <a:pt x="0" y="437"/>
                    <a:pt x="8" y="456"/>
                  </a:cubicBezTo>
                  <a:cubicBezTo>
                    <a:pt x="15" y="474"/>
                    <a:pt x="30" y="488"/>
                    <a:pt x="44" y="496"/>
                  </a:cubicBezTo>
                  <a:cubicBezTo>
                    <a:pt x="60" y="504"/>
                    <a:pt x="75" y="504"/>
                    <a:pt x="89" y="504"/>
                  </a:cubicBezTo>
                  <a:cubicBezTo>
                    <a:pt x="119" y="504"/>
                    <a:pt x="148" y="488"/>
                    <a:pt x="178" y="466"/>
                  </a:cubicBezTo>
                  <a:cubicBezTo>
                    <a:pt x="219" y="433"/>
                    <a:pt x="252" y="385"/>
                    <a:pt x="274" y="345"/>
                  </a:cubicBezTo>
                  <a:cubicBezTo>
                    <a:pt x="300" y="304"/>
                    <a:pt x="315" y="271"/>
                    <a:pt x="315" y="271"/>
                  </a:cubicBezTo>
                  <a:lnTo>
                    <a:pt x="300" y="263"/>
                  </a:lnTo>
                  <a:lnTo>
                    <a:pt x="300" y="266"/>
                  </a:lnTo>
                  <a:cubicBezTo>
                    <a:pt x="297" y="278"/>
                    <a:pt x="266" y="337"/>
                    <a:pt x="230" y="389"/>
                  </a:cubicBezTo>
                  <a:cubicBezTo>
                    <a:pt x="208" y="415"/>
                    <a:pt x="186" y="440"/>
                    <a:pt x="163" y="459"/>
                  </a:cubicBezTo>
                  <a:cubicBezTo>
                    <a:pt x="138" y="478"/>
                    <a:pt x="111" y="488"/>
                    <a:pt x="89" y="488"/>
                  </a:cubicBezTo>
                  <a:cubicBezTo>
                    <a:pt x="75" y="488"/>
                    <a:pt x="63" y="488"/>
                    <a:pt x="52" y="481"/>
                  </a:cubicBezTo>
                  <a:cubicBezTo>
                    <a:pt x="37" y="478"/>
                    <a:pt x="30" y="466"/>
                    <a:pt x="22" y="452"/>
                  </a:cubicBezTo>
                  <a:cubicBezTo>
                    <a:pt x="15" y="437"/>
                    <a:pt x="15" y="415"/>
                    <a:pt x="15" y="396"/>
                  </a:cubicBezTo>
                  <a:cubicBezTo>
                    <a:pt x="15" y="345"/>
                    <a:pt x="30" y="285"/>
                    <a:pt x="49" y="230"/>
                  </a:cubicBezTo>
                  <a:cubicBezTo>
                    <a:pt x="67" y="174"/>
                    <a:pt x="89" y="123"/>
                    <a:pt x="108" y="100"/>
                  </a:cubicBezTo>
                  <a:cubicBezTo>
                    <a:pt x="130" y="63"/>
                    <a:pt x="152" y="41"/>
                    <a:pt x="174" y="30"/>
                  </a:cubicBezTo>
                  <a:cubicBezTo>
                    <a:pt x="196" y="19"/>
                    <a:pt x="215" y="15"/>
                    <a:pt x="230" y="15"/>
                  </a:cubicBezTo>
                  <a:cubicBezTo>
                    <a:pt x="241" y="15"/>
                    <a:pt x="249" y="15"/>
                    <a:pt x="252" y="19"/>
                  </a:cubicBezTo>
                  <a:lnTo>
                    <a:pt x="259" y="19"/>
                  </a:lnTo>
                  <a:lnTo>
                    <a:pt x="266" y="8"/>
                  </a:lnTo>
                  <a:cubicBezTo>
                    <a:pt x="266" y="8"/>
                    <a:pt x="252" y="0"/>
                    <a:pt x="230" y="0"/>
                  </a:cubicBez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90"/>
            <p:cNvSpPr/>
            <p:nvPr/>
          </p:nvSpPr>
          <p:spPr>
            <a:xfrm>
              <a:off x="4040889" y="2990599"/>
              <a:ext cx="249482" cy="553182"/>
            </a:xfrm>
            <a:custGeom>
              <a:rect b="b" l="l" r="r" t="t"/>
              <a:pathLst>
                <a:path extrusionOk="0" h="2816" w="1270">
                  <a:moveTo>
                    <a:pt x="585" y="0"/>
                  </a:moveTo>
                  <a:cubicBezTo>
                    <a:pt x="441" y="792"/>
                    <a:pt x="134" y="1695"/>
                    <a:pt x="33" y="1976"/>
                  </a:cubicBezTo>
                  <a:cubicBezTo>
                    <a:pt x="15" y="2035"/>
                    <a:pt x="0" y="2064"/>
                    <a:pt x="0" y="2064"/>
                  </a:cubicBezTo>
                  <a:lnTo>
                    <a:pt x="692" y="2816"/>
                  </a:lnTo>
                  <a:cubicBezTo>
                    <a:pt x="755" y="2686"/>
                    <a:pt x="810" y="2542"/>
                    <a:pt x="862" y="2387"/>
                  </a:cubicBezTo>
                  <a:cubicBezTo>
                    <a:pt x="1162" y="1477"/>
                    <a:pt x="1269" y="244"/>
                    <a:pt x="1269" y="244"/>
                  </a:cubicBezTo>
                  <a:lnTo>
                    <a:pt x="585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90"/>
            <p:cNvSpPr/>
            <p:nvPr/>
          </p:nvSpPr>
          <p:spPr>
            <a:xfrm>
              <a:off x="4040889" y="3378570"/>
              <a:ext cx="169530" cy="165208"/>
            </a:xfrm>
            <a:custGeom>
              <a:rect b="b" l="l" r="r" t="t"/>
              <a:pathLst>
                <a:path extrusionOk="0" h="841" w="863">
                  <a:moveTo>
                    <a:pt x="33" y="1"/>
                  </a:moveTo>
                  <a:cubicBezTo>
                    <a:pt x="15" y="60"/>
                    <a:pt x="0" y="89"/>
                    <a:pt x="0" y="89"/>
                  </a:cubicBezTo>
                  <a:lnTo>
                    <a:pt x="692" y="841"/>
                  </a:lnTo>
                  <a:cubicBezTo>
                    <a:pt x="755" y="711"/>
                    <a:pt x="810" y="567"/>
                    <a:pt x="862" y="412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90"/>
            <p:cNvSpPr/>
            <p:nvPr/>
          </p:nvSpPr>
          <p:spPr>
            <a:xfrm>
              <a:off x="3925185" y="3383678"/>
              <a:ext cx="306057" cy="469694"/>
            </a:xfrm>
            <a:custGeom>
              <a:rect b="b" l="l" r="r" t="t"/>
              <a:pathLst>
                <a:path extrusionOk="0" h="2391" w="1558">
                  <a:moveTo>
                    <a:pt x="523" y="0"/>
                  </a:moveTo>
                  <a:lnTo>
                    <a:pt x="1" y="989"/>
                  </a:lnTo>
                  <a:cubicBezTo>
                    <a:pt x="1" y="1359"/>
                    <a:pt x="438" y="2213"/>
                    <a:pt x="685" y="2390"/>
                  </a:cubicBezTo>
                  <a:lnTo>
                    <a:pt x="1558" y="918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90"/>
          <p:cNvGrpSpPr/>
          <p:nvPr/>
        </p:nvGrpSpPr>
        <p:grpSpPr>
          <a:xfrm>
            <a:off x="857250" y="660400"/>
            <a:ext cx="1014412" cy="1014412"/>
            <a:chOff x="2350924" y="382650"/>
            <a:chExt cx="826170" cy="763024"/>
          </a:xfrm>
        </p:grpSpPr>
        <p:sp>
          <p:nvSpPr>
            <p:cNvPr id="424" name="Google Shape;424;p90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90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90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90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8" name="Google Shape;428;p90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92"/>
          <p:cNvGrpSpPr/>
          <p:nvPr/>
        </p:nvGrpSpPr>
        <p:grpSpPr>
          <a:xfrm>
            <a:off x="-79375" y="4102100"/>
            <a:ext cx="9434512" cy="1085850"/>
            <a:chOff x="-80118" y="4255776"/>
            <a:chExt cx="9435717" cy="932472"/>
          </a:xfrm>
        </p:grpSpPr>
        <p:sp>
          <p:nvSpPr>
            <p:cNvPr id="432" name="Google Shape;432;p92"/>
            <p:cNvSpPr/>
            <p:nvPr/>
          </p:nvSpPr>
          <p:spPr>
            <a:xfrm flipH="1">
              <a:off x="-80118" y="4255776"/>
              <a:ext cx="9435717" cy="798872"/>
            </a:xfrm>
            <a:custGeom>
              <a:rect b="b" l="l" r="r" t="t"/>
              <a:pathLst>
                <a:path extrusionOk="0" h="3072" w="22019">
                  <a:moveTo>
                    <a:pt x="0" y="1"/>
                  </a:moveTo>
                  <a:lnTo>
                    <a:pt x="0" y="3072"/>
                  </a:lnTo>
                  <a:lnTo>
                    <a:pt x="22018" y="3072"/>
                  </a:lnTo>
                  <a:lnTo>
                    <a:pt x="22018" y="941"/>
                  </a:lnTo>
                  <a:cubicBezTo>
                    <a:pt x="14593" y="390"/>
                    <a:pt x="7262" y="101"/>
                    <a:pt x="0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92"/>
            <p:cNvSpPr/>
            <p:nvPr/>
          </p:nvSpPr>
          <p:spPr>
            <a:xfrm flipH="1">
              <a:off x="-80118" y="4555694"/>
              <a:ext cx="9435717" cy="632554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2"/>
          <p:cNvGrpSpPr/>
          <p:nvPr/>
        </p:nvGrpSpPr>
        <p:grpSpPr>
          <a:xfrm>
            <a:off x="666750" y="4430712"/>
            <a:ext cx="8151812" cy="485775"/>
            <a:chOff x="667515" y="4430050"/>
            <a:chExt cx="8150299" cy="487019"/>
          </a:xfrm>
        </p:grpSpPr>
        <p:sp>
          <p:nvSpPr>
            <p:cNvPr id="435" name="Google Shape;435;p92"/>
            <p:cNvSpPr/>
            <p:nvPr/>
          </p:nvSpPr>
          <p:spPr>
            <a:xfrm>
              <a:off x="8274990" y="4482571"/>
              <a:ext cx="120628" cy="160749"/>
            </a:xfrm>
            <a:custGeom>
              <a:rect b="b" l="l" r="r" t="t"/>
              <a:pathLst>
                <a:path extrusionOk="0" h="2100" w="1583">
                  <a:moveTo>
                    <a:pt x="494" y="0"/>
                  </a:moveTo>
                  <a:cubicBezTo>
                    <a:pt x="451" y="0"/>
                    <a:pt x="408" y="22"/>
                    <a:pt x="385" y="68"/>
                  </a:cubicBezTo>
                  <a:cubicBezTo>
                    <a:pt x="237" y="368"/>
                    <a:pt x="311" y="890"/>
                    <a:pt x="303" y="1183"/>
                  </a:cubicBezTo>
                  <a:cubicBezTo>
                    <a:pt x="215" y="1029"/>
                    <a:pt x="125" y="958"/>
                    <a:pt x="70" y="958"/>
                  </a:cubicBezTo>
                  <a:cubicBezTo>
                    <a:pt x="22" y="958"/>
                    <a:pt x="0" y="1014"/>
                    <a:pt x="30" y="1116"/>
                  </a:cubicBezTo>
                  <a:cubicBezTo>
                    <a:pt x="30" y="1116"/>
                    <a:pt x="18" y="1419"/>
                    <a:pt x="448" y="1922"/>
                  </a:cubicBezTo>
                  <a:cubicBezTo>
                    <a:pt x="557" y="2048"/>
                    <a:pt x="676" y="2100"/>
                    <a:pt x="795" y="2100"/>
                  </a:cubicBezTo>
                  <a:cubicBezTo>
                    <a:pt x="1141" y="2100"/>
                    <a:pt x="1478" y="1660"/>
                    <a:pt x="1517" y="1319"/>
                  </a:cubicBezTo>
                  <a:cubicBezTo>
                    <a:pt x="1582" y="1032"/>
                    <a:pt x="1573" y="916"/>
                    <a:pt x="1506" y="916"/>
                  </a:cubicBezTo>
                  <a:cubicBezTo>
                    <a:pt x="1437" y="916"/>
                    <a:pt x="1303" y="1042"/>
                    <a:pt x="1124" y="1234"/>
                  </a:cubicBezTo>
                  <a:cubicBezTo>
                    <a:pt x="1102" y="1130"/>
                    <a:pt x="1114" y="749"/>
                    <a:pt x="1091" y="572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4"/>
                    <a:pt x="925" y="534"/>
                  </a:cubicBezTo>
                  <a:cubicBezTo>
                    <a:pt x="814" y="712"/>
                    <a:pt x="755" y="1056"/>
                    <a:pt x="736" y="1200"/>
                  </a:cubicBezTo>
                  <a:cubicBezTo>
                    <a:pt x="658" y="838"/>
                    <a:pt x="718" y="442"/>
                    <a:pt x="617" y="91"/>
                  </a:cubicBezTo>
                  <a:cubicBezTo>
                    <a:pt x="599" y="32"/>
                    <a:pt x="547" y="0"/>
                    <a:pt x="49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92"/>
            <p:cNvSpPr/>
            <p:nvPr/>
          </p:nvSpPr>
          <p:spPr>
            <a:xfrm>
              <a:off x="667515" y="4608305"/>
              <a:ext cx="190465" cy="253058"/>
            </a:xfrm>
            <a:custGeom>
              <a:rect b="b" l="l" r="r" t="t"/>
              <a:pathLst>
                <a:path extrusionOk="0" h="2084" w="1570">
                  <a:moveTo>
                    <a:pt x="492" y="1"/>
                  </a:moveTo>
                  <a:cubicBezTo>
                    <a:pt x="449" y="1"/>
                    <a:pt x="407" y="22"/>
                    <a:pt x="385" y="69"/>
                  </a:cubicBezTo>
                  <a:cubicBezTo>
                    <a:pt x="233" y="369"/>
                    <a:pt x="307" y="883"/>
                    <a:pt x="303" y="1171"/>
                  </a:cubicBezTo>
                  <a:cubicBezTo>
                    <a:pt x="214" y="1022"/>
                    <a:pt x="124" y="954"/>
                    <a:pt x="70" y="954"/>
                  </a:cubicBezTo>
                  <a:cubicBezTo>
                    <a:pt x="22" y="954"/>
                    <a:pt x="0" y="1008"/>
                    <a:pt x="30" y="1108"/>
                  </a:cubicBezTo>
                  <a:cubicBezTo>
                    <a:pt x="30" y="1108"/>
                    <a:pt x="18" y="1412"/>
                    <a:pt x="445" y="1907"/>
                  </a:cubicBezTo>
                  <a:cubicBezTo>
                    <a:pt x="552" y="2032"/>
                    <a:pt x="671" y="2084"/>
                    <a:pt x="789" y="2084"/>
                  </a:cubicBezTo>
                  <a:cubicBezTo>
                    <a:pt x="1132" y="2084"/>
                    <a:pt x="1467" y="1647"/>
                    <a:pt x="1506" y="1308"/>
                  </a:cubicBezTo>
                  <a:cubicBezTo>
                    <a:pt x="1569" y="1025"/>
                    <a:pt x="1561" y="909"/>
                    <a:pt x="1495" y="909"/>
                  </a:cubicBezTo>
                  <a:cubicBezTo>
                    <a:pt x="1426" y="909"/>
                    <a:pt x="1295" y="1035"/>
                    <a:pt x="1118" y="1227"/>
                  </a:cubicBezTo>
                  <a:cubicBezTo>
                    <a:pt x="1095" y="1120"/>
                    <a:pt x="1102" y="742"/>
                    <a:pt x="1084" y="565"/>
                  </a:cubicBezTo>
                  <a:cubicBezTo>
                    <a:pt x="1078" y="515"/>
                    <a:pt x="1037" y="487"/>
                    <a:pt x="995" y="487"/>
                  </a:cubicBezTo>
                  <a:cubicBezTo>
                    <a:pt x="966" y="487"/>
                    <a:pt x="936" y="501"/>
                    <a:pt x="918" y="531"/>
                  </a:cubicBezTo>
                  <a:cubicBezTo>
                    <a:pt x="807" y="709"/>
                    <a:pt x="751" y="1046"/>
                    <a:pt x="729" y="1193"/>
                  </a:cubicBezTo>
                  <a:cubicBezTo>
                    <a:pt x="655" y="831"/>
                    <a:pt x="711" y="439"/>
                    <a:pt x="614" y="92"/>
                  </a:cubicBezTo>
                  <a:cubicBezTo>
                    <a:pt x="596" y="33"/>
                    <a:pt x="544" y="1"/>
                    <a:pt x="492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92"/>
            <p:cNvSpPr/>
            <p:nvPr/>
          </p:nvSpPr>
          <p:spPr>
            <a:xfrm>
              <a:off x="2080128" y="4713349"/>
              <a:ext cx="126976" cy="168706"/>
            </a:xfrm>
            <a:custGeom>
              <a:rect b="b" l="l" r="r" t="t"/>
              <a:pathLst>
                <a:path extrusionOk="0" h="1384" w="1042">
                  <a:moveTo>
                    <a:pt x="326" y="1"/>
                  </a:moveTo>
                  <a:cubicBezTo>
                    <a:pt x="298" y="1"/>
                    <a:pt x="271" y="15"/>
                    <a:pt x="255" y="45"/>
                  </a:cubicBezTo>
                  <a:cubicBezTo>
                    <a:pt x="156" y="245"/>
                    <a:pt x="204" y="588"/>
                    <a:pt x="200" y="777"/>
                  </a:cubicBezTo>
                  <a:cubicBezTo>
                    <a:pt x="141" y="679"/>
                    <a:pt x="82" y="633"/>
                    <a:pt x="46" y="633"/>
                  </a:cubicBezTo>
                  <a:cubicBezTo>
                    <a:pt x="14" y="633"/>
                    <a:pt x="0" y="669"/>
                    <a:pt x="19" y="737"/>
                  </a:cubicBezTo>
                  <a:cubicBezTo>
                    <a:pt x="19" y="737"/>
                    <a:pt x="16" y="936"/>
                    <a:pt x="296" y="1266"/>
                  </a:cubicBezTo>
                  <a:cubicBezTo>
                    <a:pt x="367" y="1349"/>
                    <a:pt x="446" y="1384"/>
                    <a:pt x="524" y="1384"/>
                  </a:cubicBezTo>
                  <a:cubicBezTo>
                    <a:pt x="750" y="1384"/>
                    <a:pt x="972" y="1093"/>
                    <a:pt x="999" y="870"/>
                  </a:cubicBezTo>
                  <a:cubicBezTo>
                    <a:pt x="1041" y="681"/>
                    <a:pt x="1036" y="605"/>
                    <a:pt x="992" y="605"/>
                  </a:cubicBezTo>
                  <a:cubicBezTo>
                    <a:pt x="947" y="605"/>
                    <a:pt x="859" y="688"/>
                    <a:pt x="740" y="815"/>
                  </a:cubicBezTo>
                  <a:cubicBezTo>
                    <a:pt x="726" y="744"/>
                    <a:pt x="733" y="496"/>
                    <a:pt x="718" y="378"/>
                  </a:cubicBezTo>
                  <a:cubicBezTo>
                    <a:pt x="714" y="343"/>
                    <a:pt x="686" y="323"/>
                    <a:pt x="658" y="323"/>
                  </a:cubicBezTo>
                  <a:cubicBezTo>
                    <a:pt x="639" y="323"/>
                    <a:pt x="619" y="333"/>
                    <a:pt x="607" y="352"/>
                  </a:cubicBezTo>
                  <a:cubicBezTo>
                    <a:pt x="537" y="470"/>
                    <a:pt x="500" y="696"/>
                    <a:pt x="485" y="792"/>
                  </a:cubicBezTo>
                  <a:cubicBezTo>
                    <a:pt x="437" y="552"/>
                    <a:pt x="474" y="293"/>
                    <a:pt x="407" y="64"/>
                  </a:cubicBezTo>
                  <a:cubicBezTo>
                    <a:pt x="395" y="22"/>
                    <a:pt x="360" y="1"/>
                    <a:pt x="32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92"/>
            <p:cNvSpPr/>
            <p:nvPr/>
          </p:nvSpPr>
          <p:spPr>
            <a:xfrm>
              <a:off x="1245258" y="4430050"/>
              <a:ext cx="257127" cy="343778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92"/>
            <p:cNvSpPr/>
            <p:nvPr/>
          </p:nvSpPr>
          <p:spPr>
            <a:xfrm>
              <a:off x="8638459" y="4678334"/>
              <a:ext cx="179355" cy="238735"/>
            </a:xfrm>
            <a:custGeom>
              <a:rect b="b" l="l" r="r" t="t"/>
              <a:pathLst>
                <a:path extrusionOk="0" h="1402" w="1056">
                  <a:moveTo>
                    <a:pt x="333" y="1"/>
                  </a:moveTo>
                  <a:cubicBezTo>
                    <a:pt x="305" y="1"/>
                    <a:pt x="276" y="15"/>
                    <a:pt x="261" y="45"/>
                  </a:cubicBezTo>
                  <a:cubicBezTo>
                    <a:pt x="157" y="249"/>
                    <a:pt x="209" y="596"/>
                    <a:pt x="206" y="789"/>
                  </a:cubicBezTo>
                  <a:cubicBezTo>
                    <a:pt x="144" y="687"/>
                    <a:pt x="85" y="640"/>
                    <a:pt x="48" y="640"/>
                  </a:cubicBezTo>
                  <a:cubicBezTo>
                    <a:pt x="15" y="640"/>
                    <a:pt x="1" y="677"/>
                    <a:pt x="20" y="745"/>
                  </a:cubicBezTo>
                  <a:cubicBezTo>
                    <a:pt x="20" y="745"/>
                    <a:pt x="17" y="948"/>
                    <a:pt x="302" y="1281"/>
                  </a:cubicBezTo>
                  <a:cubicBezTo>
                    <a:pt x="374" y="1366"/>
                    <a:pt x="454" y="1402"/>
                    <a:pt x="533" y="1402"/>
                  </a:cubicBezTo>
                  <a:cubicBezTo>
                    <a:pt x="762" y="1402"/>
                    <a:pt x="987" y="1107"/>
                    <a:pt x="1012" y="881"/>
                  </a:cubicBezTo>
                  <a:cubicBezTo>
                    <a:pt x="1055" y="691"/>
                    <a:pt x="1050" y="614"/>
                    <a:pt x="1006" y="614"/>
                  </a:cubicBezTo>
                  <a:cubicBezTo>
                    <a:pt x="960" y="614"/>
                    <a:pt x="872" y="698"/>
                    <a:pt x="753" y="826"/>
                  </a:cubicBezTo>
                  <a:cubicBezTo>
                    <a:pt x="738" y="755"/>
                    <a:pt x="742" y="500"/>
                    <a:pt x="730" y="382"/>
                  </a:cubicBezTo>
                  <a:cubicBezTo>
                    <a:pt x="726" y="347"/>
                    <a:pt x="698" y="327"/>
                    <a:pt x="669" y="327"/>
                  </a:cubicBezTo>
                  <a:cubicBezTo>
                    <a:pt x="650" y="327"/>
                    <a:pt x="630" y="336"/>
                    <a:pt x="616" y="356"/>
                  </a:cubicBezTo>
                  <a:cubicBezTo>
                    <a:pt x="546" y="478"/>
                    <a:pt x="505" y="704"/>
                    <a:pt x="494" y="804"/>
                  </a:cubicBezTo>
                  <a:cubicBezTo>
                    <a:pt x="442" y="560"/>
                    <a:pt x="479" y="297"/>
                    <a:pt x="413" y="60"/>
                  </a:cubicBezTo>
                  <a:cubicBezTo>
                    <a:pt x="402" y="22"/>
                    <a:pt x="368" y="1"/>
                    <a:pt x="333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92"/>
            <p:cNvSpPr/>
            <p:nvPr/>
          </p:nvSpPr>
          <p:spPr>
            <a:xfrm>
              <a:off x="8017863" y="4622629"/>
              <a:ext cx="139674" cy="184622"/>
            </a:xfrm>
            <a:custGeom>
              <a:rect b="b" l="l" r="r" t="t"/>
              <a:pathLst>
                <a:path extrusionOk="0" h="1088" w="819">
                  <a:moveTo>
                    <a:pt x="256" y="1"/>
                  </a:moveTo>
                  <a:cubicBezTo>
                    <a:pt x="234" y="1"/>
                    <a:pt x="213" y="11"/>
                    <a:pt x="201" y="34"/>
                  </a:cubicBezTo>
                  <a:cubicBezTo>
                    <a:pt x="124" y="193"/>
                    <a:pt x="161" y="463"/>
                    <a:pt x="156" y="611"/>
                  </a:cubicBezTo>
                  <a:cubicBezTo>
                    <a:pt x="112" y="533"/>
                    <a:pt x="66" y="497"/>
                    <a:pt x="38" y="497"/>
                  </a:cubicBezTo>
                  <a:cubicBezTo>
                    <a:pt x="12" y="497"/>
                    <a:pt x="1" y="526"/>
                    <a:pt x="16" y="578"/>
                  </a:cubicBezTo>
                  <a:cubicBezTo>
                    <a:pt x="16" y="578"/>
                    <a:pt x="13" y="737"/>
                    <a:pt x="235" y="995"/>
                  </a:cubicBezTo>
                  <a:cubicBezTo>
                    <a:pt x="290" y="1061"/>
                    <a:pt x="352" y="1088"/>
                    <a:pt x="413" y="1088"/>
                  </a:cubicBezTo>
                  <a:cubicBezTo>
                    <a:pt x="591" y="1088"/>
                    <a:pt x="767" y="858"/>
                    <a:pt x="786" y="685"/>
                  </a:cubicBezTo>
                  <a:cubicBezTo>
                    <a:pt x="819" y="536"/>
                    <a:pt x="815" y="476"/>
                    <a:pt x="780" y="476"/>
                  </a:cubicBezTo>
                  <a:cubicBezTo>
                    <a:pt x="745" y="476"/>
                    <a:pt x="677" y="541"/>
                    <a:pt x="583" y="640"/>
                  </a:cubicBezTo>
                  <a:cubicBezTo>
                    <a:pt x="571" y="585"/>
                    <a:pt x="575" y="389"/>
                    <a:pt x="564" y="297"/>
                  </a:cubicBezTo>
                  <a:cubicBezTo>
                    <a:pt x="562" y="270"/>
                    <a:pt x="540" y="254"/>
                    <a:pt x="518" y="254"/>
                  </a:cubicBezTo>
                  <a:cubicBezTo>
                    <a:pt x="503" y="254"/>
                    <a:pt x="488" y="261"/>
                    <a:pt x="479" y="278"/>
                  </a:cubicBezTo>
                  <a:cubicBezTo>
                    <a:pt x="423" y="370"/>
                    <a:pt x="394" y="544"/>
                    <a:pt x="383" y="622"/>
                  </a:cubicBezTo>
                  <a:cubicBezTo>
                    <a:pt x="342" y="433"/>
                    <a:pt x="371" y="230"/>
                    <a:pt x="320" y="49"/>
                  </a:cubicBezTo>
                  <a:cubicBezTo>
                    <a:pt x="311" y="18"/>
                    <a:pt x="283" y="1"/>
                    <a:pt x="25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" name="Google Shape;441;p92"/>
          <p:cNvGrpSpPr/>
          <p:nvPr/>
        </p:nvGrpSpPr>
        <p:grpSpPr>
          <a:xfrm>
            <a:off x="8020050" y="3019425"/>
            <a:ext cx="822325" cy="1327149"/>
            <a:chOff x="4727415" y="1707723"/>
            <a:chExt cx="1642130" cy="2653070"/>
          </a:xfrm>
        </p:grpSpPr>
        <p:sp>
          <p:nvSpPr>
            <p:cNvPr id="442" name="Google Shape;442;p92"/>
            <p:cNvSpPr/>
            <p:nvPr/>
          </p:nvSpPr>
          <p:spPr>
            <a:xfrm>
              <a:off x="4939815" y="2183752"/>
              <a:ext cx="748152" cy="758475"/>
            </a:xfrm>
            <a:custGeom>
              <a:rect b="b" l="l" r="r" t="t"/>
              <a:pathLst>
                <a:path extrusionOk="0" h="2021" w="1996">
                  <a:moveTo>
                    <a:pt x="1169" y="1"/>
                  </a:moveTo>
                  <a:cubicBezTo>
                    <a:pt x="1011" y="1"/>
                    <a:pt x="819" y="51"/>
                    <a:pt x="585" y="171"/>
                  </a:cubicBezTo>
                  <a:cubicBezTo>
                    <a:pt x="330" y="304"/>
                    <a:pt x="1" y="486"/>
                    <a:pt x="156" y="1245"/>
                  </a:cubicBezTo>
                  <a:cubicBezTo>
                    <a:pt x="211" y="1513"/>
                    <a:pt x="496" y="2020"/>
                    <a:pt x="948" y="2020"/>
                  </a:cubicBezTo>
                  <a:cubicBezTo>
                    <a:pt x="1206" y="2020"/>
                    <a:pt x="1518" y="1856"/>
                    <a:pt x="1872" y="1388"/>
                  </a:cubicBezTo>
                  <a:cubicBezTo>
                    <a:pt x="1872" y="1388"/>
                    <a:pt x="1995" y="1"/>
                    <a:pt x="1169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92"/>
            <p:cNvSpPr/>
            <p:nvPr/>
          </p:nvSpPr>
          <p:spPr>
            <a:xfrm>
              <a:off x="4727415" y="1707723"/>
              <a:ext cx="1642130" cy="1006010"/>
            </a:xfrm>
            <a:custGeom>
              <a:rect b="b" l="l" r="r" t="t"/>
              <a:pathLst>
                <a:path extrusionOk="0" h="2680" w="4381">
                  <a:moveTo>
                    <a:pt x="2114" y="0"/>
                  </a:moveTo>
                  <a:cubicBezTo>
                    <a:pt x="1962" y="0"/>
                    <a:pt x="1789" y="33"/>
                    <a:pt x="1594" y="106"/>
                  </a:cubicBezTo>
                  <a:cubicBezTo>
                    <a:pt x="1373" y="195"/>
                    <a:pt x="1221" y="414"/>
                    <a:pt x="1221" y="887"/>
                  </a:cubicBezTo>
                  <a:cubicBezTo>
                    <a:pt x="1176" y="876"/>
                    <a:pt x="1128" y="873"/>
                    <a:pt x="1077" y="868"/>
                  </a:cubicBezTo>
                  <a:cubicBezTo>
                    <a:pt x="1050" y="867"/>
                    <a:pt x="1024" y="866"/>
                    <a:pt x="998" y="866"/>
                  </a:cubicBezTo>
                  <a:cubicBezTo>
                    <a:pt x="398" y="866"/>
                    <a:pt x="33" y="1265"/>
                    <a:pt x="15" y="1712"/>
                  </a:cubicBezTo>
                  <a:cubicBezTo>
                    <a:pt x="1" y="2059"/>
                    <a:pt x="100" y="2680"/>
                    <a:pt x="773" y="2680"/>
                  </a:cubicBezTo>
                  <a:cubicBezTo>
                    <a:pt x="810" y="2680"/>
                    <a:pt x="848" y="2678"/>
                    <a:pt x="888" y="2674"/>
                  </a:cubicBezTo>
                  <a:cubicBezTo>
                    <a:pt x="1021" y="2662"/>
                    <a:pt x="1143" y="2626"/>
                    <a:pt x="1251" y="2566"/>
                  </a:cubicBezTo>
                  <a:cubicBezTo>
                    <a:pt x="1495" y="2433"/>
                    <a:pt x="1668" y="2196"/>
                    <a:pt x="1698" y="1897"/>
                  </a:cubicBezTo>
                  <a:cubicBezTo>
                    <a:pt x="1801" y="1967"/>
                    <a:pt x="1921" y="2012"/>
                    <a:pt x="2056" y="2012"/>
                  </a:cubicBezTo>
                  <a:cubicBezTo>
                    <a:pt x="2173" y="2012"/>
                    <a:pt x="2301" y="1978"/>
                    <a:pt x="2438" y="1897"/>
                  </a:cubicBezTo>
                  <a:cubicBezTo>
                    <a:pt x="2497" y="1860"/>
                    <a:pt x="2549" y="1822"/>
                    <a:pt x="2600" y="1778"/>
                  </a:cubicBezTo>
                  <a:cubicBezTo>
                    <a:pt x="2690" y="2057"/>
                    <a:pt x="2961" y="2467"/>
                    <a:pt x="3367" y="2467"/>
                  </a:cubicBezTo>
                  <a:cubicBezTo>
                    <a:pt x="3484" y="2467"/>
                    <a:pt x="3613" y="2433"/>
                    <a:pt x="3751" y="2352"/>
                  </a:cubicBezTo>
                  <a:cubicBezTo>
                    <a:pt x="4140" y="2126"/>
                    <a:pt x="4380" y="1672"/>
                    <a:pt x="4269" y="1238"/>
                  </a:cubicBezTo>
                  <a:cubicBezTo>
                    <a:pt x="4127" y="683"/>
                    <a:pt x="3760" y="552"/>
                    <a:pt x="3446" y="552"/>
                  </a:cubicBezTo>
                  <a:cubicBezTo>
                    <a:pt x="3174" y="552"/>
                    <a:pt x="2942" y="651"/>
                    <a:pt x="2930" y="658"/>
                  </a:cubicBezTo>
                  <a:cubicBezTo>
                    <a:pt x="2852" y="304"/>
                    <a:pt x="2581" y="0"/>
                    <a:pt x="2114" y="0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92"/>
            <p:cNvSpPr/>
            <p:nvPr/>
          </p:nvSpPr>
          <p:spPr>
            <a:xfrm>
              <a:off x="5516780" y="2145670"/>
              <a:ext cx="744981" cy="748953"/>
            </a:xfrm>
            <a:custGeom>
              <a:rect b="b" l="l" r="r" t="t"/>
              <a:pathLst>
                <a:path extrusionOk="0" h="2005" w="1992">
                  <a:moveTo>
                    <a:pt x="1118" y="1"/>
                  </a:moveTo>
                  <a:cubicBezTo>
                    <a:pt x="957" y="1"/>
                    <a:pt x="766" y="55"/>
                    <a:pt x="541" y="184"/>
                  </a:cubicBezTo>
                  <a:cubicBezTo>
                    <a:pt x="1" y="491"/>
                    <a:pt x="112" y="1257"/>
                    <a:pt x="112" y="1257"/>
                  </a:cubicBezTo>
                  <a:cubicBezTo>
                    <a:pt x="112" y="1257"/>
                    <a:pt x="201" y="1409"/>
                    <a:pt x="353" y="1579"/>
                  </a:cubicBezTo>
                  <a:cubicBezTo>
                    <a:pt x="537" y="1781"/>
                    <a:pt x="813" y="2005"/>
                    <a:pt x="1138" y="2005"/>
                  </a:cubicBezTo>
                  <a:cubicBezTo>
                    <a:pt x="1230" y="2005"/>
                    <a:pt x="1326" y="1987"/>
                    <a:pt x="1425" y="1945"/>
                  </a:cubicBezTo>
                  <a:cubicBezTo>
                    <a:pt x="1784" y="1797"/>
                    <a:pt x="1991" y="1417"/>
                    <a:pt x="1928" y="1031"/>
                  </a:cubicBezTo>
                  <a:cubicBezTo>
                    <a:pt x="1925" y="1013"/>
                    <a:pt x="1925" y="995"/>
                    <a:pt x="1921" y="980"/>
                  </a:cubicBezTo>
                  <a:cubicBezTo>
                    <a:pt x="1845" y="557"/>
                    <a:pt x="1633" y="1"/>
                    <a:pt x="1118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92"/>
            <p:cNvSpPr/>
            <p:nvPr/>
          </p:nvSpPr>
          <p:spPr>
            <a:xfrm>
              <a:off x="5337638" y="2489242"/>
              <a:ext cx="837370" cy="1871551"/>
            </a:xfrm>
            <a:custGeom>
              <a:rect b="b" l="l" r="r" t="t"/>
              <a:pathLst>
                <a:path extrusionOk="0" h="4993" w="2234">
                  <a:moveTo>
                    <a:pt x="1993" y="0"/>
                  </a:moveTo>
                  <a:lnTo>
                    <a:pt x="1683" y="670"/>
                  </a:lnTo>
                  <a:lnTo>
                    <a:pt x="1039" y="811"/>
                  </a:lnTo>
                  <a:lnTo>
                    <a:pt x="662" y="1284"/>
                  </a:lnTo>
                  <a:cubicBezTo>
                    <a:pt x="777" y="799"/>
                    <a:pt x="1102" y="426"/>
                    <a:pt x="1209" y="123"/>
                  </a:cubicBezTo>
                  <a:lnTo>
                    <a:pt x="921" y="86"/>
                  </a:lnTo>
                  <a:cubicBezTo>
                    <a:pt x="921" y="86"/>
                    <a:pt x="740" y="359"/>
                    <a:pt x="588" y="814"/>
                  </a:cubicBezTo>
                  <a:cubicBezTo>
                    <a:pt x="525" y="1007"/>
                    <a:pt x="466" y="1233"/>
                    <a:pt x="429" y="1480"/>
                  </a:cubicBezTo>
                  <a:lnTo>
                    <a:pt x="207" y="371"/>
                  </a:lnTo>
                  <a:lnTo>
                    <a:pt x="30" y="371"/>
                  </a:lnTo>
                  <a:cubicBezTo>
                    <a:pt x="0" y="736"/>
                    <a:pt x="251" y="1502"/>
                    <a:pt x="359" y="1791"/>
                  </a:cubicBezTo>
                  <a:cubicBezTo>
                    <a:pt x="277" y="2708"/>
                    <a:pt x="267" y="3915"/>
                    <a:pt x="196" y="4902"/>
                  </a:cubicBezTo>
                  <a:cubicBezTo>
                    <a:pt x="265" y="4973"/>
                    <a:pt x="435" y="4992"/>
                    <a:pt x="594" y="4992"/>
                  </a:cubicBezTo>
                  <a:cubicBezTo>
                    <a:pt x="773" y="4992"/>
                    <a:pt x="940" y="4968"/>
                    <a:pt x="940" y="4968"/>
                  </a:cubicBezTo>
                  <a:cubicBezTo>
                    <a:pt x="940" y="4968"/>
                    <a:pt x="636" y="1943"/>
                    <a:pt x="625" y="1562"/>
                  </a:cubicBezTo>
                  <a:lnTo>
                    <a:pt x="1161" y="1003"/>
                  </a:lnTo>
                  <a:lnTo>
                    <a:pt x="1827" y="766"/>
                  </a:lnTo>
                  <a:lnTo>
                    <a:pt x="2234" y="75"/>
                  </a:lnTo>
                  <a:lnTo>
                    <a:pt x="1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92"/>
            <p:cNvSpPr/>
            <p:nvPr/>
          </p:nvSpPr>
          <p:spPr>
            <a:xfrm>
              <a:off x="5523120" y="3256406"/>
              <a:ext cx="95104" cy="1025051"/>
            </a:xfrm>
            <a:custGeom>
              <a:rect b="b" l="l" r="r" t="t"/>
              <a:pathLst>
                <a:path extrusionOk="0" h="2736" w="253">
                  <a:moveTo>
                    <a:pt x="40" y="1"/>
                  </a:moveTo>
                  <a:cubicBezTo>
                    <a:pt x="0" y="1"/>
                    <a:pt x="115" y="1230"/>
                    <a:pt x="105" y="1260"/>
                  </a:cubicBezTo>
                  <a:cubicBezTo>
                    <a:pt x="134" y="1700"/>
                    <a:pt x="164" y="2292"/>
                    <a:pt x="208" y="2721"/>
                  </a:cubicBezTo>
                  <a:cubicBezTo>
                    <a:pt x="215" y="2731"/>
                    <a:pt x="224" y="2735"/>
                    <a:pt x="231" y="2735"/>
                  </a:cubicBezTo>
                  <a:cubicBezTo>
                    <a:pt x="243" y="2735"/>
                    <a:pt x="252" y="2726"/>
                    <a:pt x="252" y="2718"/>
                  </a:cubicBezTo>
                  <a:cubicBezTo>
                    <a:pt x="164" y="1859"/>
                    <a:pt x="160" y="898"/>
                    <a:pt x="57" y="43"/>
                  </a:cubicBezTo>
                  <a:cubicBezTo>
                    <a:pt x="49" y="14"/>
                    <a:pt x="44" y="1"/>
                    <a:pt x="40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92"/>
            <p:cNvSpPr/>
            <p:nvPr/>
          </p:nvSpPr>
          <p:spPr>
            <a:xfrm>
              <a:off x="5472398" y="3507115"/>
              <a:ext cx="53891" cy="777514"/>
            </a:xfrm>
            <a:custGeom>
              <a:rect b="b" l="l" r="r" t="t"/>
              <a:pathLst>
                <a:path extrusionOk="0" h="2078" w="141">
                  <a:moveTo>
                    <a:pt x="18" y="1"/>
                  </a:moveTo>
                  <a:cubicBezTo>
                    <a:pt x="0" y="1"/>
                    <a:pt x="13" y="201"/>
                    <a:pt x="19" y="228"/>
                  </a:cubicBezTo>
                  <a:cubicBezTo>
                    <a:pt x="41" y="475"/>
                    <a:pt x="48" y="727"/>
                    <a:pt x="52" y="979"/>
                  </a:cubicBezTo>
                  <a:cubicBezTo>
                    <a:pt x="55" y="1337"/>
                    <a:pt x="52" y="1700"/>
                    <a:pt x="41" y="2058"/>
                  </a:cubicBezTo>
                  <a:cubicBezTo>
                    <a:pt x="50" y="2072"/>
                    <a:pt x="60" y="2077"/>
                    <a:pt x="69" y="2077"/>
                  </a:cubicBezTo>
                  <a:cubicBezTo>
                    <a:pt x="79" y="2077"/>
                    <a:pt x="87" y="2070"/>
                    <a:pt x="89" y="2062"/>
                  </a:cubicBezTo>
                  <a:cubicBezTo>
                    <a:pt x="93" y="1392"/>
                    <a:pt x="141" y="712"/>
                    <a:pt x="38" y="46"/>
                  </a:cubicBezTo>
                  <a:cubicBezTo>
                    <a:pt x="29" y="14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92"/>
          <p:cNvGrpSpPr/>
          <p:nvPr/>
        </p:nvGrpSpPr>
        <p:grpSpPr>
          <a:xfrm flipH="1">
            <a:off x="561975" y="3346450"/>
            <a:ext cx="1624012" cy="1136650"/>
            <a:chOff x="391561" y="107209"/>
            <a:chExt cx="4568820" cy="3194625"/>
          </a:xfrm>
        </p:grpSpPr>
        <p:sp>
          <p:nvSpPr>
            <p:cNvPr id="449" name="Google Shape;449;p92"/>
            <p:cNvSpPr/>
            <p:nvPr/>
          </p:nvSpPr>
          <p:spPr>
            <a:xfrm>
              <a:off x="508834" y="109094"/>
              <a:ext cx="4451547" cy="2939358"/>
            </a:xfrm>
            <a:custGeom>
              <a:rect b="b" l="l" r="r" t="t"/>
              <a:pathLst>
                <a:path extrusionOk="0" h="7795" w="11805">
                  <a:moveTo>
                    <a:pt x="5986" y="0"/>
                  </a:moveTo>
                  <a:cubicBezTo>
                    <a:pt x="5444" y="0"/>
                    <a:pt x="4897" y="86"/>
                    <a:pt x="4380" y="258"/>
                  </a:cubicBezTo>
                  <a:cubicBezTo>
                    <a:pt x="3529" y="540"/>
                    <a:pt x="2760" y="1054"/>
                    <a:pt x="2235" y="1801"/>
                  </a:cubicBezTo>
                  <a:cubicBezTo>
                    <a:pt x="485" y="3647"/>
                    <a:pt x="0" y="7753"/>
                    <a:pt x="0" y="7753"/>
                  </a:cubicBezTo>
                  <a:lnTo>
                    <a:pt x="1288" y="7760"/>
                  </a:lnTo>
                  <a:lnTo>
                    <a:pt x="5904" y="7775"/>
                  </a:lnTo>
                  <a:lnTo>
                    <a:pt x="7335" y="7782"/>
                  </a:lnTo>
                  <a:lnTo>
                    <a:pt x="7347" y="7782"/>
                  </a:lnTo>
                  <a:lnTo>
                    <a:pt x="11805" y="7794"/>
                  </a:lnTo>
                  <a:cubicBezTo>
                    <a:pt x="11805" y="7794"/>
                    <a:pt x="11786" y="7576"/>
                    <a:pt x="11723" y="7198"/>
                  </a:cubicBezTo>
                  <a:cubicBezTo>
                    <a:pt x="11597" y="6473"/>
                    <a:pt x="11308" y="5167"/>
                    <a:pt x="10687" y="3784"/>
                  </a:cubicBezTo>
                  <a:cubicBezTo>
                    <a:pt x="10325" y="2978"/>
                    <a:pt x="9848" y="2148"/>
                    <a:pt x="9226" y="1387"/>
                  </a:cubicBezTo>
                  <a:cubicBezTo>
                    <a:pt x="8469" y="462"/>
                    <a:pt x="7241" y="0"/>
                    <a:pt x="5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92"/>
            <p:cNvSpPr/>
            <p:nvPr/>
          </p:nvSpPr>
          <p:spPr>
            <a:xfrm>
              <a:off x="2827137" y="1365523"/>
              <a:ext cx="2133198" cy="1682919"/>
            </a:xfrm>
            <a:custGeom>
              <a:rect b="b" l="l" r="r" t="t"/>
              <a:pathLst>
                <a:path extrusionOk="0" h="4463" w="5657">
                  <a:moveTo>
                    <a:pt x="0" y="1"/>
                  </a:moveTo>
                  <a:cubicBezTo>
                    <a:pt x="655" y="1095"/>
                    <a:pt x="1025" y="3163"/>
                    <a:pt x="1199" y="4450"/>
                  </a:cubicBezTo>
                  <a:lnTo>
                    <a:pt x="5657" y="4462"/>
                  </a:lnTo>
                  <a:cubicBezTo>
                    <a:pt x="5657" y="4462"/>
                    <a:pt x="5638" y="4244"/>
                    <a:pt x="5575" y="3866"/>
                  </a:cubicBezTo>
                  <a:cubicBezTo>
                    <a:pt x="5449" y="3141"/>
                    <a:pt x="5160" y="1835"/>
                    <a:pt x="4539" y="452"/>
                  </a:cubicBezTo>
                  <a:cubicBezTo>
                    <a:pt x="4417" y="1150"/>
                    <a:pt x="4166" y="1435"/>
                    <a:pt x="3910" y="1661"/>
                  </a:cubicBezTo>
                  <a:cubicBezTo>
                    <a:pt x="3605" y="1930"/>
                    <a:pt x="3275" y="2040"/>
                    <a:pt x="2942" y="2040"/>
                  </a:cubicBezTo>
                  <a:cubicBezTo>
                    <a:pt x="1536" y="2040"/>
                    <a:pt x="60" y="9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92"/>
            <p:cNvSpPr/>
            <p:nvPr/>
          </p:nvSpPr>
          <p:spPr>
            <a:xfrm>
              <a:off x="1088272" y="1062027"/>
              <a:ext cx="1688185" cy="1659777"/>
            </a:xfrm>
            <a:custGeom>
              <a:rect b="b" l="l" r="r" t="t"/>
              <a:pathLst>
                <a:path extrusionOk="0" h="4407" w="4474">
                  <a:moveTo>
                    <a:pt x="2306" y="0"/>
                  </a:moveTo>
                  <a:cubicBezTo>
                    <a:pt x="2093" y="0"/>
                    <a:pt x="1877" y="57"/>
                    <a:pt x="1673" y="171"/>
                  </a:cubicBezTo>
                  <a:cubicBezTo>
                    <a:pt x="1337" y="359"/>
                    <a:pt x="1033" y="703"/>
                    <a:pt x="826" y="1199"/>
                  </a:cubicBezTo>
                  <a:cubicBezTo>
                    <a:pt x="578" y="1665"/>
                    <a:pt x="341" y="2498"/>
                    <a:pt x="156" y="3278"/>
                  </a:cubicBezTo>
                  <a:cubicBezTo>
                    <a:pt x="138" y="3348"/>
                    <a:pt x="123" y="3415"/>
                    <a:pt x="108" y="3481"/>
                  </a:cubicBezTo>
                  <a:cubicBezTo>
                    <a:pt x="0" y="3951"/>
                    <a:pt x="356" y="4398"/>
                    <a:pt x="837" y="4398"/>
                  </a:cubicBezTo>
                  <a:lnTo>
                    <a:pt x="3648" y="4406"/>
                  </a:lnTo>
                  <a:cubicBezTo>
                    <a:pt x="4118" y="4406"/>
                    <a:pt x="4473" y="3980"/>
                    <a:pt x="4388" y="3519"/>
                  </a:cubicBezTo>
                  <a:cubicBezTo>
                    <a:pt x="4292" y="3008"/>
                    <a:pt x="4155" y="2431"/>
                    <a:pt x="3963" y="1861"/>
                  </a:cubicBezTo>
                  <a:cubicBezTo>
                    <a:pt x="3855" y="1539"/>
                    <a:pt x="3729" y="1224"/>
                    <a:pt x="3585" y="922"/>
                  </a:cubicBezTo>
                  <a:cubicBezTo>
                    <a:pt x="3286" y="306"/>
                    <a:pt x="2802" y="0"/>
                    <a:pt x="2306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92"/>
            <p:cNvSpPr/>
            <p:nvPr/>
          </p:nvSpPr>
          <p:spPr>
            <a:xfrm>
              <a:off x="1088272" y="1695598"/>
              <a:ext cx="1688185" cy="1026206"/>
            </a:xfrm>
            <a:custGeom>
              <a:rect b="b" l="l" r="r" t="t"/>
              <a:pathLst>
                <a:path extrusionOk="0" h="2722" w="4474">
                  <a:moveTo>
                    <a:pt x="3024" y="0"/>
                  </a:moveTo>
                  <a:cubicBezTo>
                    <a:pt x="2675" y="0"/>
                    <a:pt x="2321" y="64"/>
                    <a:pt x="1991" y="180"/>
                  </a:cubicBezTo>
                  <a:cubicBezTo>
                    <a:pt x="1251" y="442"/>
                    <a:pt x="600" y="949"/>
                    <a:pt x="156" y="1593"/>
                  </a:cubicBezTo>
                  <a:cubicBezTo>
                    <a:pt x="138" y="1663"/>
                    <a:pt x="123" y="1730"/>
                    <a:pt x="108" y="1796"/>
                  </a:cubicBezTo>
                  <a:cubicBezTo>
                    <a:pt x="0" y="2266"/>
                    <a:pt x="356" y="2713"/>
                    <a:pt x="837" y="2713"/>
                  </a:cubicBezTo>
                  <a:lnTo>
                    <a:pt x="3648" y="2721"/>
                  </a:lnTo>
                  <a:cubicBezTo>
                    <a:pt x="4118" y="2721"/>
                    <a:pt x="4473" y="2295"/>
                    <a:pt x="4388" y="1834"/>
                  </a:cubicBezTo>
                  <a:cubicBezTo>
                    <a:pt x="4292" y="1323"/>
                    <a:pt x="4155" y="746"/>
                    <a:pt x="3963" y="176"/>
                  </a:cubicBezTo>
                  <a:cubicBezTo>
                    <a:pt x="3667" y="55"/>
                    <a:pt x="3347" y="0"/>
                    <a:pt x="3024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92"/>
            <p:cNvSpPr/>
            <p:nvPr/>
          </p:nvSpPr>
          <p:spPr>
            <a:xfrm>
              <a:off x="857635" y="2284089"/>
              <a:ext cx="2169399" cy="591642"/>
            </a:xfrm>
            <a:custGeom>
              <a:rect b="b" l="l" r="r" t="t"/>
              <a:pathLst>
                <a:path extrusionOk="0" h="1569" w="5753">
                  <a:moveTo>
                    <a:pt x="4990" y="0"/>
                  </a:moveTo>
                  <a:cubicBezTo>
                    <a:pt x="4905" y="0"/>
                    <a:pt x="4821" y="14"/>
                    <a:pt x="4739" y="39"/>
                  </a:cubicBezTo>
                  <a:cubicBezTo>
                    <a:pt x="4698" y="54"/>
                    <a:pt x="4653" y="68"/>
                    <a:pt x="4613" y="87"/>
                  </a:cubicBezTo>
                  <a:cubicBezTo>
                    <a:pt x="4100" y="322"/>
                    <a:pt x="3459" y="410"/>
                    <a:pt x="2787" y="410"/>
                  </a:cubicBezTo>
                  <a:cubicBezTo>
                    <a:pt x="2063" y="410"/>
                    <a:pt x="1303" y="308"/>
                    <a:pt x="625" y="179"/>
                  </a:cubicBezTo>
                  <a:cubicBezTo>
                    <a:pt x="593" y="173"/>
                    <a:pt x="561" y="170"/>
                    <a:pt x="529" y="170"/>
                  </a:cubicBezTo>
                  <a:cubicBezTo>
                    <a:pt x="313" y="170"/>
                    <a:pt x="119" y="307"/>
                    <a:pt x="48" y="517"/>
                  </a:cubicBezTo>
                  <a:cubicBezTo>
                    <a:pt x="18" y="616"/>
                    <a:pt x="0" y="720"/>
                    <a:pt x="4" y="812"/>
                  </a:cubicBezTo>
                  <a:cubicBezTo>
                    <a:pt x="11" y="1038"/>
                    <a:pt x="45" y="1393"/>
                    <a:pt x="603" y="1538"/>
                  </a:cubicBezTo>
                  <a:cubicBezTo>
                    <a:pt x="680" y="1559"/>
                    <a:pt x="758" y="1568"/>
                    <a:pt x="836" y="1568"/>
                  </a:cubicBezTo>
                  <a:cubicBezTo>
                    <a:pt x="868" y="1568"/>
                    <a:pt x="901" y="1567"/>
                    <a:pt x="933" y="1563"/>
                  </a:cubicBezTo>
                  <a:cubicBezTo>
                    <a:pt x="1146" y="1542"/>
                    <a:pt x="1359" y="1535"/>
                    <a:pt x="1596" y="1535"/>
                  </a:cubicBezTo>
                  <a:cubicBezTo>
                    <a:pt x="2004" y="1535"/>
                    <a:pt x="2481" y="1555"/>
                    <a:pt x="3147" y="1555"/>
                  </a:cubicBezTo>
                  <a:cubicBezTo>
                    <a:pt x="3616" y="1555"/>
                    <a:pt x="4178" y="1545"/>
                    <a:pt x="4875" y="1511"/>
                  </a:cubicBezTo>
                  <a:cubicBezTo>
                    <a:pt x="4901" y="1511"/>
                    <a:pt x="4928" y="1508"/>
                    <a:pt x="4954" y="1508"/>
                  </a:cubicBezTo>
                  <a:cubicBezTo>
                    <a:pt x="5301" y="1489"/>
                    <a:pt x="5597" y="1241"/>
                    <a:pt x="5671" y="901"/>
                  </a:cubicBezTo>
                  <a:cubicBezTo>
                    <a:pt x="5753" y="534"/>
                    <a:pt x="5678" y="121"/>
                    <a:pt x="5150" y="17"/>
                  </a:cubicBezTo>
                  <a:cubicBezTo>
                    <a:pt x="5097" y="6"/>
                    <a:pt x="5043" y="0"/>
                    <a:pt x="4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92"/>
            <p:cNvSpPr/>
            <p:nvPr/>
          </p:nvSpPr>
          <p:spPr>
            <a:xfrm>
              <a:off x="2541309" y="2284089"/>
              <a:ext cx="485692" cy="570149"/>
            </a:xfrm>
            <a:custGeom>
              <a:rect b="b" l="l" r="r" t="t"/>
              <a:pathLst>
                <a:path extrusionOk="0" h="1512" w="1288">
                  <a:moveTo>
                    <a:pt x="525" y="0"/>
                  </a:moveTo>
                  <a:cubicBezTo>
                    <a:pt x="440" y="0"/>
                    <a:pt x="356" y="14"/>
                    <a:pt x="274" y="39"/>
                  </a:cubicBezTo>
                  <a:cubicBezTo>
                    <a:pt x="108" y="210"/>
                    <a:pt x="0" y="450"/>
                    <a:pt x="0" y="720"/>
                  </a:cubicBezTo>
                  <a:cubicBezTo>
                    <a:pt x="0" y="1053"/>
                    <a:pt x="166" y="1345"/>
                    <a:pt x="410" y="1511"/>
                  </a:cubicBezTo>
                  <a:cubicBezTo>
                    <a:pt x="436" y="1511"/>
                    <a:pt x="463" y="1508"/>
                    <a:pt x="489" y="1508"/>
                  </a:cubicBezTo>
                  <a:cubicBezTo>
                    <a:pt x="836" y="1489"/>
                    <a:pt x="1132" y="1241"/>
                    <a:pt x="1206" y="901"/>
                  </a:cubicBezTo>
                  <a:cubicBezTo>
                    <a:pt x="1288" y="534"/>
                    <a:pt x="1213" y="121"/>
                    <a:pt x="685" y="17"/>
                  </a:cubicBezTo>
                  <a:cubicBezTo>
                    <a:pt x="632" y="6"/>
                    <a:pt x="578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92"/>
            <p:cNvSpPr/>
            <p:nvPr/>
          </p:nvSpPr>
          <p:spPr>
            <a:xfrm>
              <a:off x="3172922" y="2503926"/>
              <a:ext cx="171953" cy="797907"/>
            </a:xfrm>
            <a:custGeom>
              <a:rect b="b" l="l" r="r" t="t"/>
              <a:pathLst>
                <a:path extrusionOk="0" h="2116" w="456">
                  <a:moveTo>
                    <a:pt x="93" y="0"/>
                  </a:moveTo>
                  <a:lnTo>
                    <a:pt x="1" y="37"/>
                  </a:lnTo>
                  <a:lnTo>
                    <a:pt x="260" y="2116"/>
                  </a:lnTo>
                  <a:lnTo>
                    <a:pt x="456" y="2116"/>
                  </a:lnTo>
                  <a:cubicBezTo>
                    <a:pt x="456" y="2116"/>
                    <a:pt x="215" y="581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92"/>
            <p:cNvSpPr/>
            <p:nvPr/>
          </p:nvSpPr>
          <p:spPr>
            <a:xfrm>
              <a:off x="4770244" y="2439446"/>
              <a:ext cx="181757" cy="862388"/>
            </a:xfrm>
            <a:custGeom>
              <a:rect b="b" l="l" r="r" t="t"/>
              <a:pathLst>
                <a:path extrusionOk="0" h="2287" w="482">
                  <a:moveTo>
                    <a:pt x="93" y="1"/>
                  </a:moveTo>
                  <a:lnTo>
                    <a:pt x="0" y="12"/>
                  </a:lnTo>
                  <a:cubicBezTo>
                    <a:pt x="0" y="12"/>
                    <a:pt x="244" y="877"/>
                    <a:pt x="289" y="2272"/>
                  </a:cubicBezTo>
                  <a:cubicBezTo>
                    <a:pt x="300" y="2282"/>
                    <a:pt x="324" y="2286"/>
                    <a:pt x="350" y="2286"/>
                  </a:cubicBezTo>
                  <a:cubicBezTo>
                    <a:pt x="408" y="2286"/>
                    <a:pt x="482" y="2268"/>
                    <a:pt x="482" y="2268"/>
                  </a:cubicBezTo>
                  <a:cubicBezTo>
                    <a:pt x="482" y="2268"/>
                    <a:pt x="355" y="670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92"/>
            <p:cNvSpPr/>
            <p:nvPr/>
          </p:nvSpPr>
          <p:spPr>
            <a:xfrm>
              <a:off x="391561" y="2439446"/>
              <a:ext cx="181757" cy="862388"/>
            </a:xfrm>
            <a:custGeom>
              <a:rect b="b" l="l" r="r" t="t"/>
              <a:pathLst>
                <a:path extrusionOk="0" h="2287" w="482">
                  <a:moveTo>
                    <a:pt x="389" y="1"/>
                  </a:moveTo>
                  <a:cubicBezTo>
                    <a:pt x="127" y="670"/>
                    <a:pt x="1" y="2268"/>
                    <a:pt x="1" y="2268"/>
                  </a:cubicBezTo>
                  <a:cubicBezTo>
                    <a:pt x="1" y="2268"/>
                    <a:pt x="74" y="2286"/>
                    <a:pt x="132" y="2286"/>
                  </a:cubicBezTo>
                  <a:cubicBezTo>
                    <a:pt x="159" y="2286"/>
                    <a:pt x="182" y="2282"/>
                    <a:pt x="193" y="2272"/>
                  </a:cubicBezTo>
                  <a:cubicBezTo>
                    <a:pt x="241" y="877"/>
                    <a:pt x="482" y="12"/>
                    <a:pt x="482" y="12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92"/>
            <p:cNvSpPr/>
            <p:nvPr/>
          </p:nvSpPr>
          <p:spPr>
            <a:xfrm>
              <a:off x="456042" y="107209"/>
              <a:ext cx="4405542" cy="2473284"/>
            </a:xfrm>
            <a:custGeom>
              <a:rect b="b" l="l" r="r" t="t"/>
              <a:pathLst>
                <a:path extrusionOk="0" h="6559" w="11683">
                  <a:moveTo>
                    <a:pt x="6074" y="0"/>
                  </a:moveTo>
                  <a:cubicBezTo>
                    <a:pt x="5594" y="0"/>
                    <a:pt x="5113" y="68"/>
                    <a:pt x="4653" y="200"/>
                  </a:cubicBezTo>
                  <a:cubicBezTo>
                    <a:pt x="3133" y="637"/>
                    <a:pt x="2015" y="1913"/>
                    <a:pt x="1257" y="3256"/>
                  </a:cubicBezTo>
                  <a:cubicBezTo>
                    <a:pt x="743" y="4181"/>
                    <a:pt x="0" y="6441"/>
                    <a:pt x="118" y="6485"/>
                  </a:cubicBezTo>
                  <a:cubicBezTo>
                    <a:pt x="149" y="6496"/>
                    <a:pt x="256" y="6537"/>
                    <a:pt x="310" y="6537"/>
                  </a:cubicBezTo>
                  <a:cubicBezTo>
                    <a:pt x="327" y="6537"/>
                    <a:pt x="338" y="6533"/>
                    <a:pt x="340" y="6522"/>
                  </a:cubicBezTo>
                  <a:cubicBezTo>
                    <a:pt x="1339" y="2831"/>
                    <a:pt x="2604" y="1044"/>
                    <a:pt x="4634" y="386"/>
                  </a:cubicBezTo>
                  <a:cubicBezTo>
                    <a:pt x="5915" y="2039"/>
                    <a:pt x="6881" y="5435"/>
                    <a:pt x="7069" y="6519"/>
                  </a:cubicBezTo>
                  <a:cubicBezTo>
                    <a:pt x="7074" y="6547"/>
                    <a:pt x="7101" y="6559"/>
                    <a:pt x="7136" y="6559"/>
                  </a:cubicBezTo>
                  <a:cubicBezTo>
                    <a:pt x="7241" y="6559"/>
                    <a:pt x="7429" y="6456"/>
                    <a:pt x="7409" y="6371"/>
                  </a:cubicBezTo>
                  <a:cubicBezTo>
                    <a:pt x="6895" y="4218"/>
                    <a:pt x="6111" y="2076"/>
                    <a:pt x="4827" y="330"/>
                  </a:cubicBezTo>
                  <a:cubicBezTo>
                    <a:pt x="5255" y="215"/>
                    <a:pt x="5670" y="161"/>
                    <a:pt x="6069" y="161"/>
                  </a:cubicBezTo>
                  <a:cubicBezTo>
                    <a:pt x="8318" y="161"/>
                    <a:pt x="10065" y="1877"/>
                    <a:pt x="10854" y="4096"/>
                  </a:cubicBezTo>
                  <a:cubicBezTo>
                    <a:pt x="11086" y="4702"/>
                    <a:pt x="11349" y="6130"/>
                    <a:pt x="11360" y="6205"/>
                  </a:cubicBezTo>
                  <a:cubicBezTo>
                    <a:pt x="11370" y="6243"/>
                    <a:pt x="11416" y="6259"/>
                    <a:pt x="11468" y="6259"/>
                  </a:cubicBezTo>
                  <a:cubicBezTo>
                    <a:pt x="11563" y="6259"/>
                    <a:pt x="11682" y="6206"/>
                    <a:pt x="11663" y="6134"/>
                  </a:cubicBezTo>
                  <a:cubicBezTo>
                    <a:pt x="11330" y="4210"/>
                    <a:pt x="10543" y="2239"/>
                    <a:pt x="8993" y="992"/>
                  </a:cubicBezTo>
                  <a:cubicBezTo>
                    <a:pt x="8168" y="322"/>
                    <a:pt x="7122" y="0"/>
                    <a:pt x="6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92"/>
          <p:cNvGrpSpPr/>
          <p:nvPr/>
        </p:nvGrpSpPr>
        <p:grpSpPr>
          <a:xfrm>
            <a:off x="2513012" y="3992562"/>
            <a:ext cx="1266825" cy="933450"/>
            <a:chOff x="927661" y="3134854"/>
            <a:chExt cx="1265872" cy="933736"/>
          </a:xfrm>
        </p:grpSpPr>
        <p:sp>
          <p:nvSpPr>
            <p:cNvPr id="460" name="Google Shape;460;p92"/>
            <p:cNvSpPr/>
            <p:nvPr/>
          </p:nvSpPr>
          <p:spPr>
            <a:xfrm>
              <a:off x="1024425" y="3555670"/>
              <a:ext cx="201461" cy="214379"/>
            </a:xfrm>
            <a:custGeom>
              <a:rect b="b" l="l" r="r" t="t"/>
              <a:pathLst>
                <a:path extrusionOk="0" h="837" w="785">
                  <a:moveTo>
                    <a:pt x="476" y="1"/>
                  </a:moveTo>
                  <a:cubicBezTo>
                    <a:pt x="461" y="1"/>
                    <a:pt x="446" y="3"/>
                    <a:pt x="429" y="8"/>
                  </a:cubicBezTo>
                  <a:cubicBezTo>
                    <a:pt x="352" y="26"/>
                    <a:pt x="477" y="196"/>
                    <a:pt x="504" y="259"/>
                  </a:cubicBezTo>
                  <a:cubicBezTo>
                    <a:pt x="544" y="359"/>
                    <a:pt x="574" y="426"/>
                    <a:pt x="581" y="547"/>
                  </a:cubicBezTo>
                  <a:cubicBezTo>
                    <a:pt x="522" y="436"/>
                    <a:pt x="415" y="356"/>
                    <a:pt x="293" y="329"/>
                  </a:cubicBezTo>
                  <a:cubicBezTo>
                    <a:pt x="283" y="328"/>
                    <a:pt x="272" y="326"/>
                    <a:pt x="262" y="326"/>
                  </a:cubicBezTo>
                  <a:cubicBezTo>
                    <a:pt x="245" y="326"/>
                    <a:pt x="228" y="330"/>
                    <a:pt x="219" y="344"/>
                  </a:cubicBezTo>
                  <a:cubicBezTo>
                    <a:pt x="204" y="370"/>
                    <a:pt x="333" y="414"/>
                    <a:pt x="378" y="573"/>
                  </a:cubicBezTo>
                  <a:cubicBezTo>
                    <a:pt x="304" y="544"/>
                    <a:pt x="230" y="522"/>
                    <a:pt x="152" y="506"/>
                  </a:cubicBezTo>
                  <a:cubicBezTo>
                    <a:pt x="136" y="503"/>
                    <a:pt x="120" y="501"/>
                    <a:pt x="105" y="501"/>
                  </a:cubicBezTo>
                  <a:cubicBezTo>
                    <a:pt x="85" y="501"/>
                    <a:pt x="65" y="505"/>
                    <a:pt x="48" y="518"/>
                  </a:cubicBezTo>
                  <a:cubicBezTo>
                    <a:pt x="1" y="551"/>
                    <a:pt x="189" y="636"/>
                    <a:pt x="245" y="655"/>
                  </a:cubicBezTo>
                  <a:cubicBezTo>
                    <a:pt x="318" y="677"/>
                    <a:pt x="352" y="791"/>
                    <a:pt x="422" y="814"/>
                  </a:cubicBezTo>
                  <a:cubicBezTo>
                    <a:pt x="466" y="827"/>
                    <a:pt x="512" y="836"/>
                    <a:pt x="557" y="836"/>
                  </a:cubicBezTo>
                  <a:cubicBezTo>
                    <a:pt x="588" y="836"/>
                    <a:pt x="618" y="832"/>
                    <a:pt x="648" y="822"/>
                  </a:cubicBezTo>
                  <a:cubicBezTo>
                    <a:pt x="718" y="799"/>
                    <a:pt x="781" y="736"/>
                    <a:pt x="784" y="658"/>
                  </a:cubicBezTo>
                  <a:cubicBezTo>
                    <a:pt x="784" y="658"/>
                    <a:pt x="732" y="1"/>
                    <a:pt x="476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92"/>
            <p:cNvSpPr/>
            <p:nvPr/>
          </p:nvSpPr>
          <p:spPr>
            <a:xfrm>
              <a:off x="927661" y="3455680"/>
              <a:ext cx="1265872" cy="612910"/>
            </a:xfrm>
            <a:custGeom>
              <a:rect b="b" l="l" r="r" t="t"/>
              <a:pathLst>
                <a:path extrusionOk="0" h="2388" w="4932">
                  <a:moveTo>
                    <a:pt x="2210" y="1"/>
                  </a:moveTo>
                  <a:lnTo>
                    <a:pt x="2210" y="8"/>
                  </a:lnTo>
                  <a:lnTo>
                    <a:pt x="1066" y="30"/>
                  </a:lnTo>
                  <a:cubicBezTo>
                    <a:pt x="1073" y="293"/>
                    <a:pt x="1158" y="888"/>
                    <a:pt x="1007" y="1092"/>
                  </a:cubicBezTo>
                  <a:cubicBezTo>
                    <a:pt x="907" y="1158"/>
                    <a:pt x="759" y="1158"/>
                    <a:pt x="682" y="1262"/>
                  </a:cubicBezTo>
                  <a:cubicBezTo>
                    <a:pt x="456" y="1473"/>
                    <a:pt x="226" y="1680"/>
                    <a:pt x="1" y="1891"/>
                  </a:cubicBezTo>
                  <a:cubicBezTo>
                    <a:pt x="96" y="1943"/>
                    <a:pt x="197" y="1965"/>
                    <a:pt x="301" y="1965"/>
                  </a:cubicBezTo>
                  <a:cubicBezTo>
                    <a:pt x="594" y="1965"/>
                    <a:pt x="909" y="1792"/>
                    <a:pt x="1174" y="1639"/>
                  </a:cubicBezTo>
                  <a:cubicBezTo>
                    <a:pt x="1225" y="1609"/>
                    <a:pt x="1289" y="1579"/>
                    <a:pt x="1348" y="1579"/>
                  </a:cubicBezTo>
                  <a:cubicBezTo>
                    <a:pt x="1374" y="1579"/>
                    <a:pt x="1399" y="1585"/>
                    <a:pt x="1421" y="1599"/>
                  </a:cubicBezTo>
                  <a:cubicBezTo>
                    <a:pt x="1529" y="1669"/>
                    <a:pt x="1447" y="1798"/>
                    <a:pt x="1380" y="1916"/>
                  </a:cubicBezTo>
                  <a:cubicBezTo>
                    <a:pt x="1366" y="1939"/>
                    <a:pt x="1355" y="1957"/>
                    <a:pt x="1344" y="1980"/>
                  </a:cubicBezTo>
                  <a:cubicBezTo>
                    <a:pt x="1273" y="2106"/>
                    <a:pt x="1292" y="2268"/>
                    <a:pt x="1384" y="2379"/>
                  </a:cubicBezTo>
                  <a:cubicBezTo>
                    <a:pt x="1610" y="2157"/>
                    <a:pt x="1895" y="1924"/>
                    <a:pt x="2210" y="1924"/>
                  </a:cubicBezTo>
                  <a:cubicBezTo>
                    <a:pt x="2219" y="1924"/>
                    <a:pt x="2229" y="1924"/>
                    <a:pt x="2239" y="1924"/>
                  </a:cubicBezTo>
                  <a:cubicBezTo>
                    <a:pt x="2254" y="2005"/>
                    <a:pt x="2305" y="2387"/>
                    <a:pt x="2417" y="2387"/>
                  </a:cubicBezTo>
                  <a:cubicBezTo>
                    <a:pt x="2418" y="2387"/>
                    <a:pt x="2419" y="2387"/>
                    <a:pt x="2420" y="2387"/>
                  </a:cubicBezTo>
                  <a:cubicBezTo>
                    <a:pt x="2583" y="2280"/>
                    <a:pt x="2716" y="2109"/>
                    <a:pt x="2661" y="1924"/>
                  </a:cubicBezTo>
                  <a:cubicBezTo>
                    <a:pt x="2680" y="1923"/>
                    <a:pt x="2699" y="1922"/>
                    <a:pt x="2719" y="1922"/>
                  </a:cubicBezTo>
                  <a:cubicBezTo>
                    <a:pt x="3038" y="1922"/>
                    <a:pt x="3322" y="2152"/>
                    <a:pt x="3552" y="2379"/>
                  </a:cubicBezTo>
                  <a:cubicBezTo>
                    <a:pt x="3644" y="2268"/>
                    <a:pt x="3659" y="2106"/>
                    <a:pt x="3593" y="1980"/>
                  </a:cubicBezTo>
                  <a:cubicBezTo>
                    <a:pt x="3523" y="1850"/>
                    <a:pt x="3386" y="1680"/>
                    <a:pt x="3511" y="1599"/>
                  </a:cubicBezTo>
                  <a:cubicBezTo>
                    <a:pt x="3534" y="1585"/>
                    <a:pt x="3559" y="1579"/>
                    <a:pt x="3585" y="1579"/>
                  </a:cubicBezTo>
                  <a:cubicBezTo>
                    <a:pt x="3644" y="1579"/>
                    <a:pt x="3709" y="1609"/>
                    <a:pt x="3763" y="1639"/>
                  </a:cubicBezTo>
                  <a:cubicBezTo>
                    <a:pt x="4028" y="1792"/>
                    <a:pt x="4341" y="1965"/>
                    <a:pt x="4632" y="1965"/>
                  </a:cubicBezTo>
                  <a:cubicBezTo>
                    <a:pt x="4736" y="1965"/>
                    <a:pt x="4837" y="1943"/>
                    <a:pt x="4932" y="1891"/>
                  </a:cubicBezTo>
                  <a:cubicBezTo>
                    <a:pt x="4662" y="1658"/>
                    <a:pt x="4421" y="1384"/>
                    <a:pt x="4129" y="1173"/>
                  </a:cubicBezTo>
                  <a:cubicBezTo>
                    <a:pt x="3959" y="1122"/>
                    <a:pt x="3859" y="1092"/>
                    <a:pt x="3859" y="903"/>
                  </a:cubicBezTo>
                  <a:cubicBezTo>
                    <a:pt x="3837" y="603"/>
                    <a:pt x="3837" y="323"/>
                    <a:pt x="3866" y="23"/>
                  </a:cubicBezTo>
                  <a:lnTo>
                    <a:pt x="3123" y="16"/>
                  </a:lnTo>
                  <a:lnTo>
                    <a:pt x="2724" y="8"/>
                  </a:lnTo>
                  <a:lnTo>
                    <a:pt x="2724" y="1"/>
                  </a:lnTo>
                  <a:cubicBezTo>
                    <a:pt x="2661" y="2"/>
                    <a:pt x="2564" y="3"/>
                    <a:pt x="2468" y="3"/>
                  </a:cubicBezTo>
                  <a:cubicBezTo>
                    <a:pt x="2371" y="3"/>
                    <a:pt x="2274" y="2"/>
                    <a:pt x="2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92"/>
            <p:cNvSpPr/>
            <p:nvPr/>
          </p:nvSpPr>
          <p:spPr>
            <a:xfrm>
              <a:off x="1254440" y="3458803"/>
              <a:ext cx="939093" cy="609787"/>
            </a:xfrm>
            <a:custGeom>
              <a:rect b="b" l="l" r="r" t="t"/>
              <a:pathLst>
                <a:path extrusionOk="0" h="2373" w="3660">
                  <a:moveTo>
                    <a:pt x="1851" y="1"/>
                  </a:moveTo>
                  <a:cubicBezTo>
                    <a:pt x="1817" y="78"/>
                    <a:pt x="1825" y="175"/>
                    <a:pt x="1896" y="223"/>
                  </a:cubicBezTo>
                  <a:lnTo>
                    <a:pt x="1932" y="241"/>
                  </a:lnTo>
                  <a:cubicBezTo>
                    <a:pt x="1984" y="455"/>
                    <a:pt x="1988" y="681"/>
                    <a:pt x="1940" y="899"/>
                  </a:cubicBezTo>
                  <a:cubicBezTo>
                    <a:pt x="1925" y="977"/>
                    <a:pt x="1892" y="1062"/>
                    <a:pt x="1814" y="1092"/>
                  </a:cubicBezTo>
                  <a:cubicBezTo>
                    <a:pt x="1792" y="1100"/>
                    <a:pt x="1767" y="1103"/>
                    <a:pt x="1741" y="1103"/>
                  </a:cubicBezTo>
                  <a:cubicBezTo>
                    <a:pt x="1700" y="1103"/>
                    <a:pt x="1658" y="1097"/>
                    <a:pt x="1620" y="1097"/>
                  </a:cubicBezTo>
                  <a:cubicBezTo>
                    <a:pt x="1573" y="1097"/>
                    <a:pt x="1533" y="1106"/>
                    <a:pt x="1510" y="1147"/>
                  </a:cubicBezTo>
                  <a:cubicBezTo>
                    <a:pt x="1496" y="1177"/>
                    <a:pt x="1500" y="1210"/>
                    <a:pt x="1493" y="1244"/>
                  </a:cubicBezTo>
                  <a:cubicBezTo>
                    <a:pt x="1477" y="1351"/>
                    <a:pt x="1366" y="1421"/>
                    <a:pt x="1259" y="1432"/>
                  </a:cubicBezTo>
                  <a:cubicBezTo>
                    <a:pt x="1247" y="1433"/>
                    <a:pt x="1234" y="1434"/>
                    <a:pt x="1222" y="1434"/>
                  </a:cubicBezTo>
                  <a:cubicBezTo>
                    <a:pt x="1128" y="1434"/>
                    <a:pt x="1037" y="1397"/>
                    <a:pt x="948" y="1355"/>
                  </a:cubicBezTo>
                  <a:cubicBezTo>
                    <a:pt x="905" y="1333"/>
                    <a:pt x="855" y="1308"/>
                    <a:pt x="805" y="1308"/>
                  </a:cubicBezTo>
                  <a:cubicBezTo>
                    <a:pt x="796" y="1308"/>
                    <a:pt x="787" y="1308"/>
                    <a:pt x="778" y="1310"/>
                  </a:cubicBezTo>
                  <a:cubicBezTo>
                    <a:pt x="667" y="1324"/>
                    <a:pt x="619" y="1450"/>
                    <a:pt x="560" y="1543"/>
                  </a:cubicBezTo>
                  <a:cubicBezTo>
                    <a:pt x="456" y="1710"/>
                    <a:pt x="282" y="1806"/>
                    <a:pt x="108" y="1901"/>
                  </a:cubicBezTo>
                  <a:cubicBezTo>
                    <a:pt x="94" y="1924"/>
                    <a:pt x="83" y="1942"/>
                    <a:pt x="72" y="1965"/>
                  </a:cubicBezTo>
                  <a:cubicBezTo>
                    <a:pt x="1" y="2091"/>
                    <a:pt x="20" y="2253"/>
                    <a:pt x="112" y="2364"/>
                  </a:cubicBezTo>
                  <a:cubicBezTo>
                    <a:pt x="338" y="2142"/>
                    <a:pt x="623" y="1909"/>
                    <a:pt x="938" y="1909"/>
                  </a:cubicBezTo>
                  <a:cubicBezTo>
                    <a:pt x="947" y="1909"/>
                    <a:pt x="957" y="1909"/>
                    <a:pt x="967" y="1909"/>
                  </a:cubicBezTo>
                  <a:cubicBezTo>
                    <a:pt x="982" y="1990"/>
                    <a:pt x="1033" y="2372"/>
                    <a:pt x="1145" y="2372"/>
                  </a:cubicBezTo>
                  <a:cubicBezTo>
                    <a:pt x="1146" y="2372"/>
                    <a:pt x="1147" y="2372"/>
                    <a:pt x="1148" y="2372"/>
                  </a:cubicBezTo>
                  <a:cubicBezTo>
                    <a:pt x="1311" y="2265"/>
                    <a:pt x="1444" y="2094"/>
                    <a:pt x="1389" y="1909"/>
                  </a:cubicBezTo>
                  <a:cubicBezTo>
                    <a:pt x="1408" y="1908"/>
                    <a:pt x="1427" y="1907"/>
                    <a:pt x="1447" y="1907"/>
                  </a:cubicBezTo>
                  <a:cubicBezTo>
                    <a:pt x="1766" y="1907"/>
                    <a:pt x="2050" y="2137"/>
                    <a:pt x="2280" y="2364"/>
                  </a:cubicBezTo>
                  <a:cubicBezTo>
                    <a:pt x="2372" y="2253"/>
                    <a:pt x="2387" y="2091"/>
                    <a:pt x="2321" y="1965"/>
                  </a:cubicBezTo>
                  <a:cubicBezTo>
                    <a:pt x="2251" y="1835"/>
                    <a:pt x="2114" y="1665"/>
                    <a:pt x="2239" y="1584"/>
                  </a:cubicBezTo>
                  <a:cubicBezTo>
                    <a:pt x="2262" y="1570"/>
                    <a:pt x="2287" y="1564"/>
                    <a:pt x="2313" y="1564"/>
                  </a:cubicBezTo>
                  <a:cubicBezTo>
                    <a:pt x="2372" y="1564"/>
                    <a:pt x="2437" y="1594"/>
                    <a:pt x="2491" y="1624"/>
                  </a:cubicBezTo>
                  <a:cubicBezTo>
                    <a:pt x="2756" y="1777"/>
                    <a:pt x="3069" y="1950"/>
                    <a:pt x="3360" y="1950"/>
                  </a:cubicBezTo>
                  <a:cubicBezTo>
                    <a:pt x="3464" y="1950"/>
                    <a:pt x="3565" y="1928"/>
                    <a:pt x="3660" y="1876"/>
                  </a:cubicBezTo>
                  <a:cubicBezTo>
                    <a:pt x="3390" y="1643"/>
                    <a:pt x="3149" y="1369"/>
                    <a:pt x="2857" y="1158"/>
                  </a:cubicBezTo>
                  <a:cubicBezTo>
                    <a:pt x="2687" y="1107"/>
                    <a:pt x="2587" y="1077"/>
                    <a:pt x="2587" y="888"/>
                  </a:cubicBezTo>
                  <a:cubicBezTo>
                    <a:pt x="2565" y="588"/>
                    <a:pt x="2565" y="308"/>
                    <a:pt x="2594" y="8"/>
                  </a:cubicBezTo>
                  <a:lnTo>
                    <a:pt x="1851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92"/>
            <p:cNvSpPr/>
            <p:nvPr/>
          </p:nvSpPr>
          <p:spPr>
            <a:xfrm>
              <a:off x="1201261" y="3319907"/>
              <a:ext cx="718919" cy="274629"/>
            </a:xfrm>
            <a:custGeom>
              <a:rect b="b" l="l" r="r" t="t"/>
              <a:pathLst>
                <a:path extrusionOk="0" h="1070" w="2801">
                  <a:moveTo>
                    <a:pt x="1398" y="0"/>
                  </a:moveTo>
                  <a:cubicBezTo>
                    <a:pt x="625" y="0"/>
                    <a:pt x="0" y="241"/>
                    <a:pt x="0" y="537"/>
                  </a:cubicBezTo>
                  <a:cubicBezTo>
                    <a:pt x="0" y="833"/>
                    <a:pt x="625" y="1069"/>
                    <a:pt x="1398" y="1069"/>
                  </a:cubicBezTo>
                  <a:cubicBezTo>
                    <a:pt x="2172" y="1069"/>
                    <a:pt x="2800" y="833"/>
                    <a:pt x="2800" y="537"/>
                  </a:cubicBezTo>
                  <a:cubicBezTo>
                    <a:pt x="2800" y="241"/>
                    <a:pt x="2172" y="0"/>
                    <a:pt x="1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92"/>
            <p:cNvSpPr/>
            <p:nvPr/>
          </p:nvSpPr>
          <p:spPr>
            <a:xfrm>
              <a:off x="1655775" y="3355584"/>
              <a:ext cx="280777" cy="201675"/>
            </a:xfrm>
            <a:custGeom>
              <a:rect b="b" l="l" r="r" t="t"/>
              <a:pathLst>
                <a:path extrusionOk="0" h="786" w="1099">
                  <a:moveTo>
                    <a:pt x="143" y="1"/>
                  </a:moveTo>
                  <a:cubicBezTo>
                    <a:pt x="115" y="1"/>
                    <a:pt x="109" y="6"/>
                    <a:pt x="160" y="22"/>
                  </a:cubicBezTo>
                  <a:cubicBezTo>
                    <a:pt x="1099" y="244"/>
                    <a:pt x="785" y="652"/>
                    <a:pt x="19" y="748"/>
                  </a:cubicBezTo>
                  <a:cubicBezTo>
                    <a:pt x="11" y="755"/>
                    <a:pt x="1" y="770"/>
                    <a:pt x="23" y="785"/>
                  </a:cubicBezTo>
                  <a:cubicBezTo>
                    <a:pt x="27" y="786"/>
                    <a:pt x="31" y="786"/>
                    <a:pt x="35" y="786"/>
                  </a:cubicBezTo>
                  <a:cubicBezTo>
                    <a:pt x="53" y="786"/>
                    <a:pt x="71" y="781"/>
                    <a:pt x="89" y="777"/>
                  </a:cubicBezTo>
                  <a:cubicBezTo>
                    <a:pt x="326" y="729"/>
                    <a:pt x="722" y="666"/>
                    <a:pt x="781" y="389"/>
                  </a:cubicBezTo>
                  <a:cubicBezTo>
                    <a:pt x="766" y="148"/>
                    <a:pt x="470" y="75"/>
                    <a:pt x="281" y="19"/>
                  </a:cubicBezTo>
                  <a:cubicBezTo>
                    <a:pt x="268" y="12"/>
                    <a:pt x="183" y="1"/>
                    <a:pt x="143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92"/>
            <p:cNvSpPr/>
            <p:nvPr/>
          </p:nvSpPr>
          <p:spPr>
            <a:xfrm>
              <a:off x="1205264" y="3341292"/>
              <a:ext cx="464788" cy="222318"/>
            </a:xfrm>
            <a:custGeom>
              <a:rect b="b" l="l" r="r" t="t"/>
              <a:pathLst>
                <a:path extrusionOk="0" h="866" w="1813">
                  <a:moveTo>
                    <a:pt x="1306" y="1"/>
                  </a:moveTo>
                  <a:cubicBezTo>
                    <a:pt x="940" y="1"/>
                    <a:pt x="552" y="61"/>
                    <a:pt x="292" y="287"/>
                  </a:cubicBezTo>
                  <a:cubicBezTo>
                    <a:pt x="0" y="701"/>
                    <a:pt x="878" y="865"/>
                    <a:pt x="1378" y="865"/>
                  </a:cubicBezTo>
                  <a:cubicBezTo>
                    <a:pt x="1499" y="865"/>
                    <a:pt x="1598" y="856"/>
                    <a:pt x="1653" y="838"/>
                  </a:cubicBezTo>
                  <a:cubicBezTo>
                    <a:pt x="1720" y="819"/>
                    <a:pt x="1694" y="816"/>
                    <a:pt x="1650" y="816"/>
                  </a:cubicBezTo>
                  <a:cubicBezTo>
                    <a:pt x="1544" y="819"/>
                    <a:pt x="1439" y="823"/>
                    <a:pt x="1333" y="823"/>
                  </a:cubicBezTo>
                  <a:cubicBezTo>
                    <a:pt x="1199" y="823"/>
                    <a:pt x="1064" y="816"/>
                    <a:pt x="924" y="794"/>
                  </a:cubicBezTo>
                  <a:cubicBezTo>
                    <a:pt x="710" y="746"/>
                    <a:pt x="337" y="693"/>
                    <a:pt x="270" y="442"/>
                  </a:cubicBezTo>
                  <a:cubicBezTo>
                    <a:pt x="316" y="129"/>
                    <a:pt x="913" y="40"/>
                    <a:pt x="1366" y="40"/>
                  </a:cubicBezTo>
                  <a:cubicBezTo>
                    <a:pt x="1539" y="40"/>
                    <a:pt x="1692" y="53"/>
                    <a:pt x="1783" y="72"/>
                  </a:cubicBezTo>
                  <a:cubicBezTo>
                    <a:pt x="1798" y="72"/>
                    <a:pt x="1812" y="50"/>
                    <a:pt x="1790" y="35"/>
                  </a:cubicBezTo>
                  <a:cubicBezTo>
                    <a:pt x="1790" y="35"/>
                    <a:pt x="1764" y="31"/>
                    <a:pt x="1731" y="24"/>
                  </a:cubicBezTo>
                  <a:cubicBezTo>
                    <a:pt x="1600" y="11"/>
                    <a:pt x="1455" y="1"/>
                    <a:pt x="130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92"/>
            <p:cNvSpPr/>
            <p:nvPr/>
          </p:nvSpPr>
          <p:spPr>
            <a:xfrm>
              <a:off x="1271889" y="3385756"/>
              <a:ext cx="322021" cy="131802"/>
            </a:xfrm>
            <a:custGeom>
              <a:rect b="b" l="l" r="r" t="t"/>
              <a:pathLst>
                <a:path extrusionOk="0" h="513" w="1259">
                  <a:moveTo>
                    <a:pt x="732" y="0"/>
                  </a:moveTo>
                  <a:cubicBezTo>
                    <a:pt x="589" y="0"/>
                    <a:pt x="50" y="221"/>
                    <a:pt x="533" y="433"/>
                  </a:cubicBezTo>
                  <a:cubicBezTo>
                    <a:pt x="677" y="484"/>
                    <a:pt x="829" y="512"/>
                    <a:pt x="980" y="512"/>
                  </a:cubicBezTo>
                  <a:cubicBezTo>
                    <a:pt x="1051" y="512"/>
                    <a:pt x="1122" y="506"/>
                    <a:pt x="1192" y="493"/>
                  </a:cubicBezTo>
                  <a:cubicBezTo>
                    <a:pt x="1259" y="478"/>
                    <a:pt x="1233" y="474"/>
                    <a:pt x="1188" y="474"/>
                  </a:cubicBezTo>
                  <a:cubicBezTo>
                    <a:pt x="1175" y="473"/>
                    <a:pt x="1156" y="473"/>
                    <a:pt x="1136" y="473"/>
                  </a:cubicBezTo>
                  <a:cubicBezTo>
                    <a:pt x="1096" y="473"/>
                    <a:pt x="1050" y="474"/>
                    <a:pt x="1026" y="474"/>
                  </a:cubicBezTo>
                  <a:cubicBezTo>
                    <a:pt x="1008" y="475"/>
                    <a:pt x="990" y="476"/>
                    <a:pt x="971" y="476"/>
                  </a:cubicBezTo>
                  <a:cubicBezTo>
                    <a:pt x="540" y="476"/>
                    <a:pt x="0" y="197"/>
                    <a:pt x="755" y="34"/>
                  </a:cubicBezTo>
                  <a:cubicBezTo>
                    <a:pt x="776" y="11"/>
                    <a:pt x="763" y="0"/>
                    <a:pt x="732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92"/>
            <p:cNvSpPr/>
            <p:nvPr/>
          </p:nvSpPr>
          <p:spPr>
            <a:xfrm>
              <a:off x="1479481" y="3378425"/>
              <a:ext cx="140652" cy="15656"/>
            </a:xfrm>
            <a:custGeom>
              <a:rect b="b" l="l" r="r" t="t"/>
              <a:pathLst>
                <a:path extrusionOk="0" h="61" w="548">
                  <a:moveTo>
                    <a:pt x="254" y="1"/>
                  </a:moveTo>
                  <a:cubicBezTo>
                    <a:pt x="230" y="1"/>
                    <a:pt x="205" y="1"/>
                    <a:pt x="181" y="2"/>
                  </a:cubicBezTo>
                  <a:lnTo>
                    <a:pt x="144" y="6"/>
                  </a:lnTo>
                  <a:cubicBezTo>
                    <a:pt x="144" y="6"/>
                    <a:pt x="130" y="9"/>
                    <a:pt x="108" y="13"/>
                  </a:cubicBezTo>
                  <a:cubicBezTo>
                    <a:pt x="89" y="13"/>
                    <a:pt x="63" y="20"/>
                    <a:pt x="45" y="25"/>
                  </a:cubicBezTo>
                  <a:cubicBezTo>
                    <a:pt x="7" y="35"/>
                    <a:pt x="0" y="39"/>
                    <a:pt x="4" y="42"/>
                  </a:cubicBezTo>
                  <a:cubicBezTo>
                    <a:pt x="7" y="47"/>
                    <a:pt x="26" y="47"/>
                    <a:pt x="48" y="47"/>
                  </a:cubicBezTo>
                  <a:lnTo>
                    <a:pt x="96" y="47"/>
                  </a:lnTo>
                  <a:cubicBezTo>
                    <a:pt x="126" y="42"/>
                    <a:pt x="152" y="42"/>
                    <a:pt x="152" y="42"/>
                  </a:cubicBezTo>
                  <a:lnTo>
                    <a:pt x="181" y="42"/>
                  </a:lnTo>
                  <a:cubicBezTo>
                    <a:pt x="206" y="41"/>
                    <a:pt x="230" y="41"/>
                    <a:pt x="254" y="41"/>
                  </a:cubicBezTo>
                  <a:cubicBezTo>
                    <a:pt x="322" y="41"/>
                    <a:pt x="390" y="44"/>
                    <a:pt x="459" y="50"/>
                  </a:cubicBezTo>
                  <a:cubicBezTo>
                    <a:pt x="477" y="54"/>
                    <a:pt x="499" y="57"/>
                    <a:pt x="521" y="61"/>
                  </a:cubicBezTo>
                  <a:cubicBezTo>
                    <a:pt x="533" y="57"/>
                    <a:pt x="548" y="42"/>
                    <a:pt x="529" y="25"/>
                  </a:cubicBezTo>
                  <a:lnTo>
                    <a:pt x="526" y="20"/>
                  </a:lnTo>
                  <a:cubicBezTo>
                    <a:pt x="504" y="17"/>
                    <a:pt x="485" y="17"/>
                    <a:pt x="463" y="13"/>
                  </a:cubicBezTo>
                  <a:cubicBezTo>
                    <a:pt x="394" y="5"/>
                    <a:pt x="324" y="1"/>
                    <a:pt x="254" y="1"/>
                  </a:cubicBezTo>
                  <a:close/>
                </a:path>
              </a:pathLst>
            </a:custGeom>
            <a:solidFill>
              <a:srgbClr val="B77C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92"/>
            <p:cNvSpPr/>
            <p:nvPr/>
          </p:nvSpPr>
          <p:spPr>
            <a:xfrm>
              <a:off x="1624049" y="3390519"/>
              <a:ext cx="177666" cy="127039"/>
            </a:xfrm>
            <a:custGeom>
              <a:rect b="b" l="l" r="r" t="t"/>
              <a:pathLst>
                <a:path extrusionOk="0" h="499" w="693">
                  <a:moveTo>
                    <a:pt x="103" y="0"/>
                  </a:moveTo>
                  <a:cubicBezTo>
                    <a:pt x="74" y="0"/>
                    <a:pt x="73" y="9"/>
                    <a:pt x="124" y="24"/>
                  </a:cubicBezTo>
                  <a:cubicBezTo>
                    <a:pt x="693" y="171"/>
                    <a:pt x="475" y="405"/>
                    <a:pt x="23" y="463"/>
                  </a:cubicBezTo>
                  <a:cubicBezTo>
                    <a:pt x="0" y="488"/>
                    <a:pt x="16" y="498"/>
                    <a:pt x="53" y="498"/>
                  </a:cubicBezTo>
                  <a:cubicBezTo>
                    <a:pt x="180" y="498"/>
                    <a:pt x="564" y="369"/>
                    <a:pt x="501" y="209"/>
                  </a:cubicBezTo>
                  <a:cubicBezTo>
                    <a:pt x="460" y="60"/>
                    <a:pt x="180" y="0"/>
                    <a:pt x="103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92"/>
            <p:cNvSpPr/>
            <p:nvPr/>
          </p:nvSpPr>
          <p:spPr>
            <a:xfrm>
              <a:off x="1743022" y="3717645"/>
              <a:ext cx="201460" cy="214379"/>
            </a:xfrm>
            <a:custGeom>
              <a:rect b="b" l="l" r="r" t="t"/>
              <a:pathLst>
                <a:path extrusionOk="0" h="838" w="781">
                  <a:moveTo>
                    <a:pt x="309" y="0"/>
                  </a:moveTo>
                  <a:cubicBezTo>
                    <a:pt x="50" y="0"/>
                    <a:pt x="0" y="662"/>
                    <a:pt x="0" y="662"/>
                  </a:cubicBezTo>
                  <a:cubicBezTo>
                    <a:pt x="4" y="736"/>
                    <a:pt x="67" y="799"/>
                    <a:pt x="137" y="825"/>
                  </a:cubicBezTo>
                  <a:cubicBezTo>
                    <a:pt x="164" y="833"/>
                    <a:pt x="193" y="837"/>
                    <a:pt x="222" y="837"/>
                  </a:cubicBezTo>
                  <a:cubicBezTo>
                    <a:pt x="269" y="837"/>
                    <a:pt x="316" y="828"/>
                    <a:pt x="359" y="814"/>
                  </a:cubicBezTo>
                  <a:cubicBezTo>
                    <a:pt x="433" y="795"/>
                    <a:pt x="466" y="677"/>
                    <a:pt x="536" y="654"/>
                  </a:cubicBezTo>
                  <a:cubicBezTo>
                    <a:pt x="592" y="637"/>
                    <a:pt x="781" y="551"/>
                    <a:pt x="736" y="518"/>
                  </a:cubicBezTo>
                  <a:cubicBezTo>
                    <a:pt x="721" y="506"/>
                    <a:pt x="702" y="503"/>
                    <a:pt x="683" y="503"/>
                  </a:cubicBezTo>
                  <a:cubicBezTo>
                    <a:pt x="666" y="503"/>
                    <a:pt x="649" y="505"/>
                    <a:pt x="633" y="507"/>
                  </a:cubicBezTo>
                  <a:cubicBezTo>
                    <a:pt x="555" y="521"/>
                    <a:pt x="478" y="543"/>
                    <a:pt x="408" y="577"/>
                  </a:cubicBezTo>
                  <a:cubicBezTo>
                    <a:pt x="452" y="415"/>
                    <a:pt x="581" y="374"/>
                    <a:pt x="563" y="348"/>
                  </a:cubicBezTo>
                  <a:cubicBezTo>
                    <a:pt x="552" y="332"/>
                    <a:pt x="534" y="328"/>
                    <a:pt x="515" y="328"/>
                  </a:cubicBezTo>
                  <a:cubicBezTo>
                    <a:pt x="508" y="328"/>
                    <a:pt x="500" y="328"/>
                    <a:pt x="492" y="329"/>
                  </a:cubicBezTo>
                  <a:cubicBezTo>
                    <a:pt x="370" y="355"/>
                    <a:pt x="259" y="440"/>
                    <a:pt x="200" y="551"/>
                  </a:cubicBezTo>
                  <a:cubicBezTo>
                    <a:pt x="212" y="425"/>
                    <a:pt x="241" y="359"/>
                    <a:pt x="282" y="259"/>
                  </a:cubicBezTo>
                  <a:cubicBezTo>
                    <a:pt x="307" y="196"/>
                    <a:pt x="433" y="29"/>
                    <a:pt x="355" y="7"/>
                  </a:cubicBezTo>
                  <a:cubicBezTo>
                    <a:pt x="339" y="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92"/>
            <p:cNvSpPr/>
            <p:nvPr/>
          </p:nvSpPr>
          <p:spPr>
            <a:xfrm>
              <a:off x="1370240" y="3193609"/>
              <a:ext cx="429889" cy="325538"/>
            </a:xfrm>
            <a:custGeom>
              <a:rect b="b" l="l" r="r" t="t"/>
              <a:pathLst>
                <a:path extrusionOk="0" h="1266" w="1673">
                  <a:moveTo>
                    <a:pt x="1254" y="334"/>
                  </a:moveTo>
                  <a:cubicBezTo>
                    <a:pt x="1358" y="337"/>
                    <a:pt x="1466" y="345"/>
                    <a:pt x="1569" y="363"/>
                  </a:cubicBezTo>
                  <a:cubicBezTo>
                    <a:pt x="1565" y="508"/>
                    <a:pt x="1539" y="648"/>
                    <a:pt x="1514" y="789"/>
                  </a:cubicBezTo>
                  <a:cubicBezTo>
                    <a:pt x="1502" y="848"/>
                    <a:pt x="1492" y="907"/>
                    <a:pt x="1476" y="967"/>
                  </a:cubicBezTo>
                  <a:lnTo>
                    <a:pt x="1462" y="967"/>
                  </a:lnTo>
                  <a:cubicBezTo>
                    <a:pt x="1369" y="962"/>
                    <a:pt x="1280" y="951"/>
                    <a:pt x="1188" y="944"/>
                  </a:cubicBezTo>
                  <a:lnTo>
                    <a:pt x="1254" y="334"/>
                  </a:lnTo>
                  <a:close/>
                  <a:moveTo>
                    <a:pt x="1" y="1"/>
                  </a:moveTo>
                  <a:lnTo>
                    <a:pt x="45" y="929"/>
                  </a:lnTo>
                  <a:cubicBezTo>
                    <a:pt x="52" y="1103"/>
                    <a:pt x="189" y="1240"/>
                    <a:pt x="363" y="1251"/>
                  </a:cubicBezTo>
                  <a:lnTo>
                    <a:pt x="370" y="1251"/>
                  </a:lnTo>
                  <a:lnTo>
                    <a:pt x="541" y="1255"/>
                  </a:lnTo>
                  <a:lnTo>
                    <a:pt x="841" y="1266"/>
                  </a:lnTo>
                  <a:cubicBezTo>
                    <a:pt x="844" y="1266"/>
                    <a:pt x="846" y="1266"/>
                    <a:pt x="849" y="1266"/>
                  </a:cubicBezTo>
                  <a:cubicBezTo>
                    <a:pt x="993" y="1266"/>
                    <a:pt x="1119" y="1175"/>
                    <a:pt x="1166" y="1047"/>
                  </a:cubicBezTo>
                  <a:cubicBezTo>
                    <a:pt x="1262" y="1055"/>
                    <a:pt x="1355" y="1062"/>
                    <a:pt x="1451" y="1070"/>
                  </a:cubicBezTo>
                  <a:cubicBezTo>
                    <a:pt x="1465" y="1071"/>
                    <a:pt x="1480" y="1072"/>
                    <a:pt x="1494" y="1072"/>
                  </a:cubicBezTo>
                  <a:cubicBezTo>
                    <a:pt x="1530" y="1072"/>
                    <a:pt x="1563" y="1064"/>
                    <a:pt x="1573" y="1022"/>
                  </a:cubicBezTo>
                  <a:cubicBezTo>
                    <a:pt x="1606" y="885"/>
                    <a:pt x="1628" y="745"/>
                    <a:pt x="1647" y="603"/>
                  </a:cubicBezTo>
                  <a:cubicBezTo>
                    <a:pt x="1662" y="511"/>
                    <a:pt x="1673" y="415"/>
                    <a:pt x="1673" y="318"/>
                  </a:cubicBezTo>
                  <a:cubicBezTo>
                    <a:pt x="1673" y="301"/>
                    <a:pt x="1658" y="274"/>
                    <a:pt x="1635" y="270"/>
                  </a:cubicBezTo>
                  <a:cubicBezTo>
                    <a:pt x="1514" y="248"/>
                    <a:pt x="1391" y="234"/>
                    <a:pt x="1266" y="234"/>
                  </a:cubicBezTo>
                  <a:lnTo>
                    <a:pt x="1288" y="19"/>
                  </a:lnTo>
                  <a:lnTo>
                    <a:pt x="1254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92"/>
            <p:cNvSpPr/>
            <p:nvPr/>
          </p:nvSpPr>
          <p:spPr>
            <a:xfrm>
              <a:off x="1508249" y="3198373"/>
              <a:ext cx="291880" cy="320773"/>
            </a:xfrm>
            <a:custGeom>
              <a:rect b="b" l="l" r="r" t="t"/>
              <a:pathLst>
                <a:path extrusionOk="0" h="1247" w="1133">
                  <a:moveTo>
                    <a:pt x="714" y="315"/>
                  </a:moveTo>
                  <a:cubicBezTo>
                    <a:pt x="818" y="318"/>
                    <a:pt x="926" y="326"/>
                    <a:pt x="1029" y="344"/>
                  </a:cubicBezTo>
                  <a:cubicBezTo>
                    <a:pt x="1025" y="489"/>
                    <a:pt x="999" y="629"/>
                    <a:pt x="974" y="770"/>
                  </a:cubicBezTo>
                  <a:cubicBezTo>
                    <a:pt x="962" y="829"/>
                    <a:pt x="952" y="888"/>
                    <a:pt x="936" y="948"/>
                  </a:cubicBezTo>
                  <a:lnTo>
                    <a:pt x="922" y="948"/>
                  </a:lnTo>
                  <a:cubicBezTo>
                    <a:pt x="829" y="943"/>
                    <a:pt x="740" y="932"/>
                    <a:pt x="648" y="925"/>
                  </a:cubicBezTo>
                  <a:lnTo>
                    <a:pt x="714" y="315"/>
                  </a:lnTo>
                  <a:close/>
                  <a:moveTo>
                    <a:pt x="714" y="0"/>
                  </a:moveTo>
                  <a:cubicBezTo>
                    <a:pt x="600" y="374"/>
                    <a:pt x="371" y="962"/>
                    <a:pt x="1" y="1236"/>
                  </a:cubicBezTo>
                  <a:lnTo>
                    <a:pt x="301" y="1247"/>
                  </a:lnTo>
                  <a:cubicBezTo>
                    <a:pt x="304" y="1247"/>
                    <a:pt x="306" y="1247"/>
                    <a:pt x="309" y="1247"/>
                  </a:cubicBezTo>
                  <a:cubicBezTo>
                    <a:pt x="453" y="1247"/>
                    <a:pt x="579" y="1156"/>
                    <a:pt x="626" y="1028"/>
                  </a:cubicBezTo>
                  <a:cubicBezTo>
                    <a:pt x="722" y="1036"/>
                    <a:pt x="815" y="1043"/>
                    <a:pt x="911" y="1051"/>
                  </a:cubicBezTo>
                  <a:cubicBezTo>
                    <a:pt x="925" y="1052"/>
                    <a:pt x="940" y="1053"/>
                    <a:pt x="954" y="1053"/>
                  </a:cubicBezTo>
                  <a:cubicBezTo>
                    <a:pt x="990" y="1053"/>
                    <a:pt x="1023" y="1045"/>
                    <a:pt x="1033" y="1003"/>
                  </a:cubicBezTo>
                  <a:cubicBezTo>
                    <a:pt x="1066" y="866"/>
                    <a:pt x="1088" y="726"/>
                    <a:pt x="1107" y="584"/>
                  </a:cubicBezTo>
                  <a:cubicBezTo>
                    <a:pt x="1122" y="492"/>
                    <a:pt x="1133" y="396"/>
                    <a:pt x="1133" y="299"/>
                  </a:cubicBezTo>
                  <a:cubicBezTo>
                    <a:pt x="1133" y="282"/>
                    <a:pt x="1118" y="255"/>
                    <a:pt x="1095" y="251"/>
                  </a:cubicBezTo>
                  <a:cubicBezTo>
                    <a:pt x="974" y="229"/>
                    <a:pt x="851" y="215"/>
                    <a:pt x="726" y="215"/>
                  </a:cubicBezTo>
                  <a:lnTo>
                    <a:pt x="748" y="0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92"/>
            <p:cNvSpPr/>
            <p:nvPr/>
          </p:nvSpPr>
          <p:spPr>
            <a:xfrm>
              <a:off x="1369374" y="3134854"/>
              <a:ext cx="334178" cy="109338"/>
            </a:xfrm>
            <a:custGeom>
              <a:rect b="b" l="l" r="r" t="t"/>
              <a:pathLst>
                <a:path extrusionOk="0" h="426" w="1302">
                  <a:moveTo>
                    <a:pt x="651" y="1"/>
                  </a:moveTo>
                  <a:cubicBezTo>
                    <a:pt x="381" y="1"/>
                    <a:pt x="148" y="52"/>
                    <a:pt x="52" y="130"/>
                  </a:cubicBezTo>
                  <a:cubicBezTo>
                    <a:pt x="23" y="152"/>
                    <a:pt x="4" y="175"/>
                    <a:pt x="0" y="200"/>
                  </a:cubicBezTo>
                  <a:lnTo>
                    <a:pt x="0" y="211"/>
                  </a:lnTo>
                  <a:cubicBezTo>
                    <a:pt x="0" y="219"/>
                    <a:pt x="0" y="222"/>
                    <a:pt x="4" y="230"/>
                  </a:cubicBezTo>
                  <a:cubicBezTo>
                    <a:pt x="11" y="267"/>
                    <a:pt x="48" y="300"/>
                    <a:pt x="103" y="325"/>
                  </a:cubicBezTo>
                  <a:cubicBezTo>
                    <a:pt x="218" y="385"/>
                    <a:pt x="422" y="426"/>
                    <a:pt x="651" y="426"/>
                  </a:cubicBezTo>
                  <a:cubicBezTo>
                    <a:pt x="880" y="426"/>
                    <a:pt x="1080" y="385"/>
                    <a:pt x="1199" y="325"/>
                  </a:cubicBezTo>
                  <a:cubicBezTo>
                    <a:pt x="1243" y="303"/>
                    <a:pt x="1276" y="278"/>
                    <a:pt x="1291" y="248"/>
                  </a:cubicBezTo>
                  <a:cubicBezTo>
                    <a:pt x="1298" y="237"/>
                    <a:pt x="1302" y="226"/>
                    <a:pt x="1302" y="211"/>
                  </a:cubicBezTo>
                  <a:cubicBezTo>
                    <a:pt x="1302" y="204"/>
                    <a:pt x="1298" y="197"/>
                    <a:pt x="1298" y="189"/>
                  </a:cubicBezTo>
                  <a:cubicBezTo>
                    <a:pt x="1291" y="167"/>
                    <a:pt x="1276" y="148"/>
                    <a:pt x="1250" y="130"/>
                  </a:cubicBezTo>
                  <a:cubicBezTo>
                    <a:pt x="1154" y="52"/>
                    <a:pt x="921" y="1"/>
                    <a:pt x="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92"/>
            <p:cNvSpPr/>
            <p:nvPr/>
          </p:nvSpPr>
          <p:spPr>
            <a:xfrm>
              <a:off x="1395810" y="3168990"/>
              <a:ext cx="281305" cy="75202"/>
            </a:xfrm>
            <a:custGeom>
              <a:rect b="b" l="l" r="r" t="t"/>
              <a:pathLst>
                <a:path extrusionOk="0" h="293" w="1096">
                  <a:moveTo>
                    <a:pt x="548" y="1"/>
                  </a:moveTo>
                  <a:cubicBezTo>
                    <a:pt x="315" y="1"/>
                    <a:pt x="115" y="64"/>
                    <a:pt x="34" y="148"/>
                  </a:cubicBezTo>
                  <a:cubicBezTo>
                    <a:pt x="19" y="163"/>
                    <a:pt x="8" y="178"/>
                    <a:pt x="0" y="192"/>
                  </a:cubicBezTo>
                  <a:cubicBezTo>
                    <a:pt x="115" y="252"/>
                    <a:pt x="319" y="293"/>
                    <a:pt x="548" y="293"/>
                  </a:cubicBezTo>
                  <a:cubicBezTo>
                    <a:pt x="777" y="293"/>
                    <a:pt x="977" y="252"/>
                    <a:pt x="1096" y="192"/>
                  </a:cubicBezTo>
                  <a:cubicBezTo>
                    <a:pt x="1088" y="178"/>
                    <a:pt x="1077" y="163"/>
                    <a:pt x="1062" y="148"/>
                  </a:cubicBezTo>
                  <a:cubicBezTo>
                    <a:pt x="977" y="64"/>
                    <a:pt x="781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4" name="Google Shape;474;p92"/>
          <p:cNvGrpSpPr/>
          <p:nvPr/>
        </p:nvGrpSpPr>
        <p:grpSpPr>
          <a:xfrm>
            <a:off x="5816600" y="2779712"/>
            <a:ext cx="2084387" cy="2101850"/>
            <a:chOff x="207250" y="2865575"/>
            <a:chExt cx="2311723" cy="2332743"/>
          </a:xfrm>
        </p:grpSpPr>
        <p:sp>
          <p:nvSpPr>
            <p:cNvPr id="475" name="Google Shape;475;p92"/>
            <p:cNvSpPr/>
            <p:nvPr/>
          </p:nvSpPr>
          <p:spPr>
            <a:xfrm>
              <a:off x="1353092" y="3979398"/>
              <a:ext cx="416655" cy="418815"/>
            </a:xfrm>
            <a:custGeom>
              <a:rect b="b" l="l" r="r" t="t"/>
              <a:pathLst>
                <a:path extrusionOk="0" h="2132" w="2121">
                  <a:moveTo>
                    <a:pt x="1928" y="1"/>
                  </a:moveTo>
                  <a:lnTo>
                    <a:pt x="1758" y="130"/>
                  </a:lnTo>
                  <a:lnTo>
                    <a:pt x="1359" y="444"/>
                  </a:lnTo>
                  <a:lnTo>
                    <a:pt x="1" y="1503"/>
                  </a:lnTo>
                  <a:lnTo>
                    <a:pt x="341" y="2131"/>
                  </a:lnTo>
                  <a:lnTo>
                    <a:pt x="1677" y="1455"/>
                  </a:lnTo>
                  <a:lnTo>
                    <a:pt x="2121" y="1228"/>
                  </a:lnTo>
                  <a:lnTo>
                    <a:pt x="2017" y="574"/>
                  </a:lnTo>
                  <a:lnTo>
                    <a:pt x="1928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92"/>
            <p:cNvSpPr/>
            <p:nvPr/>
          </p:nvSpPr>
          <p:spPr>
            <a:xfrm>
              <a:off x="1629289" y="3979398"/>
              <a:ext cx="140456" cy="296039"/>
            </a:xfrm>
            <a:custGeom>
              <a:rect b="b" l="l" r="r" t="t"/>
              <a:pathLst>
                <a:path extrusionOk="0" h="1507" w="715">
                  <a:moveTo>
                    <a:pt x="522" y="1"/>
                  </a:moveTo>
                  <a:lnTo>
                    <a:pt x="352" y="130"/>
                  </a:lnTo>
                  <a:cubicBezTo>
                    <a:pt x="153" y="729"/>
                    <a:pt x="1" y="1277"/>
                    <a:pt x="170" y="1506"/>
                  </a:cubicBezTo>
                  <a:lnTo>
                    <a:pt x="715" y="1228"/>
                  </a:lnTo>
                  <a:lnTo>
                    <a:pt x="611" y="574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92"/>
            <p:cNvSpPr/>
            <p:nvPr/>
          </p:nvSpPr>
          <p:spPr>
            <a:xfrm>
              <a:off x="1963435" y="3688665"/>
              <a:ext cx="445924" cy="468908"/>
            </a:xfrm>
            <a:custGeom>
              <a:rect b="b" l="l" r="r" t="t"/>
              <a:pathLst>
                <a:path extrusionOk="0" h="2387" w="2270">
                  <a:moveTo>
                    <a:pt x="1688" y="1"/>
                  </a:moveTo>
                  <a:lnTo>
                    <a:pt x="494" y="1211"/>
                  </a:lnTo>
                  <a:lnTo>
                    <a:pt x="149" y="1584"/>
                  </a:lnTo>
                  <a:lnTo>
                    <a:pt x="1" y="1740"/>
                  </a:lnTo>
                  <a:lnTo>
                    <a:pt x="682" y="2387"/>
                  </a:lnTo>
                  <a:lnTo>
                    <a:pt x="2269" y="33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92"/>
            <p:cNvSpPr/>
            <p:nvPr/>
          </p:nvSpPr>
          <p:spPr>
            <a:xfrm>
              <a:off x="1963435" y="3932056"/>
              <a:ext cx="179941" cy="225516"/>
            </a:xfrm>
            <a:custGeom>
              <a:rect b="b" l="l" r="r" t="t"/>
              <a:pathLst>
                <a:path extrusionOk="0" h="1148" w="916">
                  <a:moveTo>
                    <a:pt x="467" y="1"/>
                  </a:moveTo>
                  <a:lnTo>
                    <a:pt x="1" y="501"/>
                  </a:lnTo>
                  <a:lnTo>
                    <a:pt x="682" y="1148"/>
                  </a:lnTo>
                  <a:lnTo>
                    <a:pt x="915" y="848"/>
                  </a:lnTo>
                  <a:lnTo>
                    <a:pt x="467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92"/>
            <p:cNvSpPr/>
            <p:nvPr/>
          </p:nvSpPr>
          <p:spPr>
            <a:xfrm>
              <a:off x="1571928" y="5118169"/>
              <a:ext cx="914243" cy="80149"/>
            </a:xfrm>
            <a:custGeom>
              <a:rect b="b" l="l" r="r" t="t"/>
              <a:pathLst>
                <a:path extrusionOk="0" h="408" w="4654">
                  <a:moveTo>
                    <a:pt x="2327" y="0"/>
                  </a:moveTo>
                  <a:cubicBezTo>
                    <a:pt x="1044" y="0"/>
                    <a:pt x="1" y="92"/>
                    <a:pt x="1" y="203"/>
                  </a:cubicBezTo>
                  <a:cubicBezTo>
                    <a:pt x="1" y="319"/>
                    <a:pt x="1044" y="408"/>
                    <a:pt x="2327" y="408"/>
                  </a:cubicBezTo>
                  <a:cubicBezTo>
                    <a:pt x="3611" y="408"/>
                    <a:pt x="4654" y="319"/>
                    <a:pt x="4654" y="203"/>
                  </a:cubicBezTo>
                  <a:cubicBezTo>
                    <a:pt x="4654" y="92"/>
                    <a:pt x="3611" y="0"/>
                    <a:pt x="2327" y="0"/>
                  </a:cubicBezTo>
                  <a:close/>
                </a:path>
              </a:pathLst>
            </a:custGeom>
            <a:solidFill>
              <a:srgbClr val="5A5402">
                <a:alpha val="4784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92"/>
            <p:cNvSpPr/>
            <p:nvPr/>
          </p:nvSpPr>
          <p:spPr>
            <a:xfrm>
              <a:off x="1532639" y="3482990"/>
              <a:ext cx="750214" cy="503679"/>
            </a:xfrm>
            <a:custGeom>
              <a:rect b="b" l="l" r="r" t="t"/>
              <a:pathLst>
                <a:path extrusionOk="0" h="2564" w="3819">
                  <a:moveTo>
                    <a:pt x="3419" y="1"/>
                  </a:moveTo>
                  <a:cubicBezTo>
                    <a:pt x="2305" y="105"/>
                    <a:pt x="1140" y="209"/>
                    <a:pt x="41" y="312"/>
                  </a:cubicBezTo>
                  <a:cubicBezTo>
                    <a:pt x="90" y="826"/>
                    <a:pt x="108" y="1166"/>
                    <a:pt x="41" y="1570"/>
                  </a:cubicBezTo>
                  <a:cubicBezTo>
                    <a:pt x="19" y="1703"/>
                    <a:pt x="1" y="1839"/>
                    <a:pt x="30" y="1973"/>
                  </a:cubicBezTo>
                  <a:cubicBezTo>
                    <a:pt x="63" y="2102"/>
                    <a:pt x="156" y="2232"/>
                    <a:pt x="293" y="2273"/>
                  </a:cubicBezTo>
                  <a:cubicBezTo>
                    <a:pt x="263" y="2187"/>
                    <a:pt x="274" y="2091"/>
                    <a:pt x="319" y="2017"/>
                  </a:cubicBezTo>
                  <a:cubicBezTo>
                    <a:pt x="319" y="2451"/>
                    <a:pt x="1230" y="2564"/>
                    <a:pt x="1780" y="2564"/>
                  </a:cubicBezTo>
                  <a:cubicBezTo>
                    <a:pt x="1900" y="2564"/>
                    <a:pt x="2003" y="2558"/>
                    <a:pt x="2076" y="2550"/>
                  </a:cubicBezTo>
                  <a:cubicBezTo>
                    <a:pt x="2283" y="2528"/>
                    <a:pt x="2494" y="2490"/>
                    <a:pt x="2682" y="2401"/>
                  </a:cubicBezTo>
                  <a:cubicBezTo>
                    <a:pt x="2871" y="2313"/>
                    <a:pt x="3037" y="2165"/>
                    <a:pt x="3100" y="1976"/>
                  </a:cubicBezTo>
                  <a:cubicBezTo>
                    <a:pt x="3119" y="2128"/>
                    <a:pt x="3052" y="2287"/>
                    <a:pt x="2926" y="2384"/>
                  </a:cubicBezTo>
                  <a:cubicBezTo>
                    <a:pt x="3252" y="2324"/>
                    <a:pt x="3526" y="2061"/>
                    <a:pt x="3582" y="1758"/>
                  </a:cubicBezTo>
                  <a:cubicBezTo>
                    <a:pt x="3607" y="1836"/>
                    <a:pt x="3633" y="1918"/>
                    <a:pt x="3659" y="1995"/>
                  </a:cubicBezTo>
                  <a:cubicBezTo>
                    <a:pt x="3819" y="1736"/>
                    <a:pt x="3733" y="1411"/>
                    <a:pt x="3629" y="1126"/>
                  </a:cubicBezTo>
                  <a:cubicBezTo>
                    <a:pt x="3526" y="844"/>
                    <a:pt x="3471" y="79"/>
                    <a:pt x="3419" y="1"/>
                  </a:cubicBezTo>
                  <a:close/>
                </a:path>
              </a:pathLst>
            </a:custGeom>
            <a:solidFill>
              <a:srgbClr val="2514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92"/>
            <p:cNvSpPr/>
            <p:nvPr/>
          </p:nvSpPr>
          <p:spPr>
            <a:xfrm>
              <a:off x="1966382" y="4367370"/>
              <a:ext cx="335917" cy="638242"/>
            </a:xfrm>
            <a:custGeom>
              <a:rect b="b" l="l" r="r" t="t"/>
              <a:pathLst>
                <a:path extrusionOk="0" h="3249" w="1710">
                  <a:moveTo>
                    <a:pt x="723" y="1"/>
                  </a:moveTo>
                  <a:lnTo>
                    <a:pt x="434" y="648"/>
                  </a:lnTo>
                  <a:lnTo>
                    <a:pt x="1" y="1618"/>
                  </a:lnTo>
                  <a:lnTo>
                    <a:pt x="230" y="2087"/>
                  </a:lnTo>
                  <a:lnTo>
                    <a:pt x="796" y="3249"/>
                  </a:lnTo>
                  <a:lnTo>
                    <a:pt x="1710" y="2809"/>
                  </a:lnTo>
                  <a:lnTo>
                    <a:pt x="1366" y="1821"/>
                  </a:lnTo>
                  <a:lnTo>
                    <a:pt x="926" y="578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92"/>
            <p:cNvSpPr/>
            <p:nvPr/>
          </p:nvSpPr>
          <p:spPr>
            <a:xfrm>
              <a:off x="1966382" y="4480717"/>
              <a:ext cx="268537" cy="296825"/>
            </a:xfrm>
            <a:custGeom>
              <a:rect b="b" l="l" r="r" t="t"/>
              <a:pathLst>
                <a:path extrusionOk="0" h="1511" w="1367">
                  <a:moveTo>
                    <a:pt x="926" y="1"/>
                  </a:moveTo>
                  <a:lnTo>
                    <a:pt x="434" y="71"/>
                  </a:lnTo>
                  <a:lnTo>
                    <a:pt x="1" y="1041"/>
                  </a:lnTo>
                  <a:lnTo>
                    <a:pt x="230" y="1510"/>
                  </a:lnTo>
                  <a:lnTo>
                    <a:pt x="1366" y="1244"/>
                  </a:lnTo>
                  <a:lnTo>
                    <a:pt x="926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92"/>
            <p:cNvSpPr/>
            <p:nvPr/>
          </p:nvSpPr>
          <p:spPr>
            <a:xfrm>
              <a:off x="2121963" y="4907934"/>
              <a:ext cx="314897" cy="205086"/>
            </a:xfrm>
            <a:custGeom>
              <a:rect b="b" l="l" r="r" t="t"/>
              <a:pathLst>
                <a:path extrusionOk="0" h="1044" w="1603">
                  <a:moveTo>
                    <a:pt x="1126" y="1"/>
                  </a:moveTo>
                  <a:cubicBezTo>
                    <a:pt x="1042" y="1"/>
                    <a:pt x="945" y="13"/>
                    <a:pt x="836" y="45"/>
                  </a:cubicBezTo>
                  <a:lnTo>
                    <a:pt x="1" y="455"/>
                  </a:lnTo>
                  <a:lnTo>
                    <a:pt x="23" y="562"/>
                  </a:lnTo>
                  <a:lnTo>
                    <a:pt x="104" y="924"/>
                  </a:lnTo>
                  <a:lnTo>
                    <a:pt x="141" y="1043"/>
                  </a:lnTo>
                  <a:lnTo>
                    <a:pt x="1603" y="251"/>
                  </a:lnTo>
                  <a:cubicBezTo>
                    <a:pt x="1603" y="251"/>
                    <a:pt x="1580" y="188"/>
                    <a:pt x="1510" y="125"/>
                  </a:cubicBezTo>
                  <a:cubicBezTo>
                    <a:pt x="1462" y="81"/>
                    <a:pt x="1377" y="33"/>
                    <a:pt x="1251" y="11"/>
                  </a:cubicBezTo>
                  <a:cubicBezTo>
                    <a:pt x="1213" y="4"/>
                    <a:pt x="1172" y="1"/>
                    <a:pt x="1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92"/>
            <p:cNvSpPr/>
            <p:nvPr/>
          </p:nvSpPr>
          <p:spPr>
            <a:xfrm>
              <a:off x="2142196" y="4932272"/>
              <a:ext cx="294027" cy="181475"/>
            </a:xfrm>
            <a:custGeom>
              <a:rect b="b" l="l" r="r" t="t"/>
              <a:pathLst>
                <a:path extrusionOk="0" h="919" w="1500">
                  <a:moveTo>
                    <a:pt x="1407" y="0"/>
                  </a:moveTo>
                  <a:lnTo>
                    <a:pt x="1" y="799"/>
                  </a:lnTo>
                  <a:lnTo>
                    <a:pt x="38" y="918"/>
                  </a:lnTo>
                  <a:lnTo>
                    <a:pt x="1500" y="126"/>
                  </a:lnTo>
                  <a:cubicBezTo>
                    <a:pt x="1500" y="126"/>
                    <a:pt x="1477" y="63"/>
                    <a:pt x="140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92"/>
            <p:cNvSpPr/>
            <p:nvPr/>
          </p:nvSpPr>
          <p:spPr>
            <a:xfrm>
              <a:off x="2121963" y="4907934"/>
              <a:ext cx="245750" cy="110597"/>
            </a:xfrm>
            <a:custGeom>
              <a:rect b="b" l="l" r="r" t="t"/>
              <a:pathLst>
                <a:path extrusionOk="0" h="563" w="1251">
                  <a:moveTo>
                    <a:pt x="1126" y="1"/>
                  </a:moveTo>
                  <a:cubicBezTo>
                    <a:pt x="1042" y="1"/>
                    <a:pt x="945" y="13"/>
                    <a:pt x="836" y="45"/>
                  </a:cubicBezTo>
                  <a:lnTo>
                    <a:pt x="1" y="455"/>
                  </a:lnTo>
                  <a:lnTo>
                    <a:pt x="23" y="562"/>
                  </a:lnTo>
                  <a:cubicBezTo>
                    <a:pt x="363" y="496"/>
                    <a:pt x="693" y="378"/>
                    <a:pt x="996" y="211"/>
                  </a:cubicBezTo>
                  <a:cubicBezTo>
                    <a:pt x="1092" y="159"/>
                    <a:pt x="1188" y="96"/>
                    <a:pt x="1251" y="11"/>
                  </a:cubicBezTo>
                  <a:cubicBezTo>
                    <a:pt x="1213" y="4"/>
                    <a:pt x="1172" y="1"/>
                    <a:pt x="1126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92"/>
            <p:cNvSpPr/>
            <p:nvPr/>
          </p:nvSpPr>
          <p:spPr>
            <a:xfrm>
              <a:off x="1685274" y="4454590"/>
              <a:ext cx="274037" cy="576559"/>
            </a:xfrm>
            <a:custGeom>
              <a:rect b="b" l="l" r="r" t="t"/>
              <a:pathLst>
                <a:path extrusionOk="0" h="2935" w="1395">
                  <a:moveTo>
                    <a:pt x="1" y="1"/>
                  </a:moveTo>
                  <a:lnTo>
                    <a:pt x="59" y="463"/>
                  </a:lnTo>
                  <a:lnTo>
                    <a:pt x="256" y="1966"/>
                  </a:lnTo>
                  <a:lnTo>
                    <a:pt x="382" y="2934"/>
                  </a:lnTo>
                  <a:lnTo>
                    <a:pt x="1395" y="2879"/>
                  </a:lnTo>
                  <a:lnTo>
                    <a:pt x="1372" y="1710"/>
                  </a:lnTo>
                  <a:lnTo>
                    <a:pt x="1343" y="279"/>
                  </a:lnTo>
                  <a:lnTo>
                    <a:pt x="1340" y="1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92"/>
            <p:cNvSpPr/>
            <p:nvPr/>
          </p:nvSpPr>
          <p:spPr>
            <a:xfrm>
              <a:off x="1696864" y="4509201"/>
              <a:ext cx="258125" cy="331595"/>
            </a:xfrm>
            <a:custGeom>
              <a:rect b="b" l="l" r="r" t="t"/>
              <a:pathLst>
                <a:path extrusionOk="0" h="1688" w="1314">
                  <a:moveTo>
                    <a:pt x="1284" y="1"/>
                  </a:moveTo>
                  <a:lnTo>
                    <a:pt x="0" y="185"/>
                  </a:lnTo>
                  <a:lnTo>
                    <a:pt x="197" y="1688"/>
                  </a:lnTo>
                  <a:lnTo>
                    <a:pt x="1313" y="1432"/>
                  </a:lnTo>
                  <a:lnTo>
                    <a:pt x="1284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92"/>
            <p:cNvSpPr/>
            <p:nvPr/>
          </p:nvSpPr>
          <p:spPr>
            <a:xfrm>
              <a:off x="1660523" y="5014055"/>
              <a:ext cx="329434" cy="118062"/>
            </a:xfrm>
            <a:custGeom>
              <a:rect b="b" l="l" r="r" t="t"/>
              <a:pathLst>
                <a:path extrusionOk="0" h="601" w="1677">
                  <a:moveTo>
                    <a:pt x="1514" y="1"/>
                  </a:moveTo>
                  <a:lnTo>
                    <a:pt x="585" y="50"/>
                  </a:lnTo>
                  <a:cubicBezTo>
                    <a:pt x="415" y="90"/>
                    <a:pt x="289" y="153"/>
                    <a:pt x="204" y="223"/>
                  </a:cubicBezTo>
                  <a:cubicBezTo>
                    <a:pt x="108" y="301"/>
                    <a:pt x="56" y="383"/>
                    <a:pt x="34" y="445"/>
                  </a:cubicBezTo>
                  <a:cubicBezTo>
                    <a:pt x="1" y="538"/>
                    <a:pt x="11" y="600"/>
                    <a:pt x="11" y="600"/>
                  </a:cubicBezTo>
                  <a:lnTo>
                    <a:pt x="1676" y="590"/>
                  </a:lnTo>
                  <a:lnTo>
                    <a:pt x="1650" y="463"/>
                  </a:lnTo>
                  <a:lnTo>
                    <a:pt x="1547" y="108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92"/>
            <p:cNvSpPr/>
            <p:nvPr/>
          </p:nvSpPr>
          <p:spPr>
            <a:xfrm>
              <a:off x="1659780" y="5101413"/>
              <a:ext cx="331001" cy="29953"/>
            </a:xfrm>
            <a:custGeom>
              <a:rect b="b" l="l" r="r" t="t"/>
              <a:pathLst>
                <a:path extrusionOk="0" h="157" w="1677">
                  <a:moveTo>
                    <a:pt x="34" y="1"/>
                  </a:moveTo>
                  <a:cubicBezTo>
                    <a:pt x="1" y="94"/>
                    <a:pt x="11" y="156"/>
                    <a:pt x="11" y="156"/>
                  </a:cubicBezTo>
                  <a:lnTo>
                    <a:pt x="1676" y="146"/>
                  </a:lnTo>
                  <a:lnTo>
                    <a:pt x="1650" y="1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92"/>
            <p:cNvSpPr/>
            <p:nvPr/>
          </p:nvSpPr>
          <p:spPr>
            <a:xfrm>
              <a:off x="1700597" y="5014055"/>
              <a:ext cx="264019" cy="53432"/>
            </a:xfrm>
            <a:custGeom>
              <a:rect b="b" l="l" r="r" t="t"/>
              <a:pathLst>
                <a:path extrusionOk="0" h="272" w="1344">
                  <a:moveTo>
                    <a:pt x="1310" y="1"/>
                  </a:moveTo>
                  <a:lnTo>
                    <a:pt x="381" y="50"/>
                  </a:lnTo>
                  <a:cubicBezTo>
                    <a:pt x="211" y="90"/>
                    <a:pt x="85" y="153"/>
                    <a:pt x="0" y="223"/>
                  </a:cubicBezTo>
                  <a:cubicBezTo>
                    <a:pt x="96" y="264"/>
                    <a:pt x="211" y="272"/>
                    <a:pt x="322" y="272"/>
                  </a:cubicBezTo>
                  <a:cubicBezTo>
                    <a:pt x="666" y="272"/>
                    <a:pt x="1014" y="216"/>
                    <a:pt x="1343" y="108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92"/>
            <p:cNvSpPr/>
            <p:nvPr/>
          </p:nvSpPr>
          <p:spPr>
            <a:xfrm>
              <a:off x="1643039" y="4223575"/>
              <a:ext cx="646885" cy="530788"/>
            </a:xfrm>
            <a:custGeom>
              <a:rect b="b" l="l" r="r" t="t"/>
              <a:pathLst>
                <a:path extrusionOk="0" h="2702" w="3293">
                  <a:moveTo>
                    <a:pt x="2369" y="0"/>
                  </a:moveTo>
                  <a:lnTo>
                    <a:pt x="393" y="56"/>
                  </a:lnTo>
                  <a:cubicBezTo>
                    <a:pt x="189" y="348"/>
                    <a:pt x="90" y="1059"/>
                    <a:pt x="42" y="1691"/>
                  </a:cubicBezTo>
                  <a:cubicBezTo>
                    <a:pt x="34" y="1769"/>
                    <a:pt x="30" y="1843"/>
                    <a:pt x="27" y="1916"/>
                  </a:cubicBezTo>
                  <a:cubicBezTo>
                    <a:pt x="27" y="1921"/>
                    <a:pt x="23" y="1924"/>
                    <a:pt x="23" y="1924"/>
                  </a:cubicBezTo>
                  <a:cubicBezTo>
                    <a:pt x="23" y="1969"/>
                    <a:pt x="20" y="2013"/>
                    <a:pt x="20" y="2054"/>
                  </a:cubicBezTo>
                  <a:cubicBezTo>
                    <a:pt x="16" y="2109"/>
                    <a:pt x="12" y="2161"/>
                    <a:pt x="12" y="2209"/>
                  </a:cubicBezTo>
                  <a:cubicBezTo>
                    <a:pt x="8" y="2254"/>
                    <a:pt x="8" y="2298"/>
                    <a:pt x="8" y="2338"/>
                  </a:cubicBezTo>
                  <a:cubicBezTo>
                    <a:pt x="5" y="2375"/>
                    <a:pt x="5" y="2409"/>
                    <a:pt x="5" y="2442"/>
                  </a:cubicBezTo>
                  <a:cubicBezTo>
                    <a:pt x="1" y="2546"/>
                    <a:pt x="1" y="2631"/>
                    <a:pt x="1" y="2701"/>
                  </a:cubicBezTo>
                  <a:lnTo>
                    <a:pt x="3293" y="2350"/>
                  </a:lnTo>
                  <a:cubicBezTo>
                    <a:pt x="3279" y="2287"/>
                    <a:pt x="3260" y="2216"/>
                    <a:pt x="3238" y="2138"/>
                  </a:cubicBezTo>
                  <a:cubicBezTo>
                    <a:pt x="3226" y="2094"/>
                    <a:pt x="3216" y="2050"/>
                    <a:pt x="3201" y="2002"/>
                  </a:cubicBezTo>
                  <a:cubicBezTo>
                    <a:pt x="3190" y="1972"/>
                    <a:pt x="3182" y="1943"/>
                    <a:pt x="3175" y="1913"/>
                  </a:cubicBezTo>
                  <a:cubicBezTo>
                    <a:pt x="3156" y="1854"/>
                    <a:pt x="3134" y="1791"/>
                    <a:pt x="3115" y="1728"/>
                  </a:cubicBezTo>
                  <a:cubicBezTo>
                    <a:pt x="3105" y="1699"/>
                    <a:pt x="3093" y="1669"/>
                    <a:pt x="3083" y="1639"/>
                  </a:cubicBezTo>
                  <a:cubicBezTo>
                    <a:pt x="3079" y="1621"/>
                    <a:pt x="3071" y="1602"/>
                    <a:pt x="3064" y="1583"/>
                  </a:cubicBezTo>
                  <a:cubicBezTo>
                    <a:pt x="3045" y="1528"/>
                    <a:pt x="3027" y="1469"/>
                    <a:pt x="3004" y="1414"/>
                  </a:cubicBezTo>
                  <a:cubicBezTo>
                    <a:pt x="2808" y="863"/>
                    <a:pt x="2553" y="278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92"/>
            <p:cNvSpPr/>
            <p:nvPr/>
          </p:nvSpPr>
          <p:spPr>
            <a:xfrm>
              <a:off x="1642173" y="4616894"/>
              <a:ext cx="647916" cy="137427"/>
            </a:xfrm>
            <a:custGeom>
              <a:rect b="b" l="l" r="r" t="t"/>
              <a:pathLst>
                <a:path extrusionOk="0" h="701" w="3293">
                  <a:moveTo>
                    <a:pt x="3201" y="1"/>
                  </a:moveTo>
                  <a:lnTo>
                    <a:pt x="8" y="337"/>
                  </a:lnTo>
                  <a:cubicBezTo>
                    <a:pt x="5" y="374"/>
                    <a:pt x="5" y="408"/>
                    <a:pt x="5" y="441"/>
                  </a:cubicBezTo>
                  <a:cubicBezTo>
                    <a:pt x="1" y="545"/>
                    <a:pt x="1" y="630"/>
                    <a:pt x="1" y="700"/>
                  </a:cubicBezTo>
                  <a:lnTo>
                    <a:pt x="3293" y="349"/>
                  </a:lnTo>
                  <a:cubicBezTo>
                    <a:pt x="3279" y="286"/>
                    <a:pt x="3260" y="215"/>
                    <a:pt x="3238" y="137"/>
                  </a:cubicBezTo>
                  <a:cubicBezTo>
                    <a:pt x="3226" y="93"/>
                    <a:pt x="3216" y="49"/>
                    <a:pt x="3201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92"/>
            <p:cNvSpPr/>
            <p:nvPr/>
          </p:nvSpPr>
          <p:spPr>
            <a:xfrm>
              <a:off x="1647455" y="4534085"/>
              <a:ext cx="607422" cy="93381"/>
            </a:xfrm>
            <a:custGeom>
              <a:rect b="b" l="l" r="r" t="t"/>
              <a:pathLst>
                <a:path extrusionOk="0" h="471" w="3097">
                  <a:moveTo>
                    <a:pt x="3045" y="0"/>
                  </a:moveTo>
                  <a:lnTo>
                    <a:pt x="8" y="333"/>
                  </a:lnTo>
                  <a:lnTo>
                    <a:pt x="8" y="341"/>
                  </a:lnTo>
                  <a:cubicBezTo>
                    <a:pt x="4" y="386"/>
                    <a:pt x="1" y="430"/>
                    <a:pt x="1" y="471"/>
                  </a:cubicBezTo>
                  <a:lnTo>
                    <a:pt x="3096" y="145"/>
                  </a:lnTo>
                  <a:cubicBezTo>
                    <a:pt x="3086" y="116"/>
                    <a:pt x="3074" y="86"/>
                    <a:pt x="3064" y="56"/>
                  </a:cubicBezTo>
                  <a:cubicBezTo>
                    <a:pt x="3060" y="38"/>
                    <a:pt x="3052" y="19"/>
                    <a:pt x="3045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92"/>
            <p:cNvSpPr/>
            <p:nvPr/>
          </p:nvSpPr>
          <p:spPr>
            <a:xfrm>
              <a:off x="1681738" y="3908679"/>
              <a:ext cx="464390" cy="360079"/>
            </a:xfrm>
            <a:custGeom>
              <a:rect b="b" l="l" r="r" t="t"/>
              <a:pathLst>
                <a:path extrusionOk="0" h="1833" w="2364">
                  <a:moveTo>
                    <a:pt x="1689" y="1"/>
                  </a:moveTo>
                  <a:cubicBezTo>
                    <a:pt x="1657" y="1"/>
                    <a:pt x="1620" y="3"/>
                    <a:pt x="1576" y="5"/>
                  </a:cubicBezTo>
                  <a:lnTo>
                    <a:pt x="688" y="61"/>
                  </a:lnTo>
                  <a:cubicBezTo>
                    <a:pt x="451" y="76"/>
                    <a:pt x="251" y="250"/>
                    <a:pt x="207" y="487"/>
                  </a:cubicBezTo>
                  <a:lnTo>
                    <a:pt x="26" y="1448"/>
                  </a:lnTo>
                  <a:cubicBezTo>
                    <a:pt x="0" y="1593"/>
                    <a:pt x="52" y="1740"/>
                    <a:pt x="166" y="1833"/>
                  </a:cubicBezTo>
                  <a:lnTo>
                    <a:pt x="2245" y="1759"/>
                  </a:lnTo>
                  <a:cubicBezTo>
                    <a:pt x="2334" y="1626"/>
                    <a:pt x="2364" y="1463"/>
                    <a:pt x="2327" y="1308"/>
                  </a:cubicBezTo>
                  <a:lnTo>
                    <a:pt x="1923" y="234"/>
                  </a:lnTo>
                  <a:cubicBezTo>
                    <a:pt x="1875" y="41"/>
                    <a:pt x="1834" y="1"/>
                    <a:pt x="1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92"/>
            <p:cNvSpPr/>
            <p:nvPr/>
          </p:nvSpPr>
          <p:spPr>
            <a:xfrm>
              <a:off x="1797110" y="3873376"/>
              <a:ext cx="100356" cy="151523"/>
            </a:xfrm>
            <a:custGeom>
              <a:rect b="b" l="l" r="r" t="t"/>
              <a:pathLst>
                <a:path extrusionOk="0" h="766" w="515">
                  <a:moveTo>
                    <a:pt x="441" y="0"/>
                  </a:moveTo>
                  <a:lnTo>
                    <a:pt x="200" y="52"/>
                  </a:lnTo>
                  <a:cubicBezTo>
                    <a:pt x="86" y="78"/>
                    <a:pt x="4" y="185"/>
                    <a:pt x="4" y="311"/>
                  </a:cubicBezTo>
                  <a:lnTo>
                    <a:pt x="0" y="766"/>
                  </a:lnTo>
                  <a:lnTo>
                    <a:pt x="514" y="507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92"/>
            <p:cNvSpPr/>
            <p:nvPr/>
          </p:nvSpPr>
          <p:spPr>
            <a:xfrm>
              <a:off x="1918594" y="3883948"/>
              <a:ext cx="102117" cy="126856"/>
            </a:xfrm>
            <a:custGeom>
              <a:rect b="b" l="l" r="r" t="t"/>
              <a:pathLst>
                <a:path extrusionOk="0" h="648" w="523">
                  <a:moveTo>
                    <a:pt x="57" y="0"/>
                  </a:moveTo>
                  <a:lnTo>
                    <a:pt x="1" y="463"/>
                  </a:lnTo>
                  <a:lnTo>
                    <a:pt x="523" y="647"/>
                  </a:lnTo>
                  <a:lnTo>
                    <a:pt x="515" y="330"/>
                  </a:lnTo>
                  <a:cubicBezTo>
                    <a:pt x="511" y="167"/>
                    <a:pt x="385" y="34"/>
                    <a:pt x="226" y="19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92"/>
            <p:cNvSpPr/>
            <p:nvPr/>
          </p:nvSpPr>
          <p:spPr>
            <a:xfrm>
              <a:off x="1819998" y="3841662"/>
              <a:ext cx="161979" cy="140951"/>
            </a:xfrm>
            <a:custGeom>
              <a:rect b="b" l="l" r="r" t="t"/>
              <a:pathLst>
                <a:path extrusionOk="0" h="713" w="826">
                  <a:moveTo>
                    <a:pt x="744" y="1"/>
                  </a:moveTo>
                  <a:lnTo>
                    <a:pt x="30" y="52"/>
                  </a:lnTo>
                  <a:lnTo>
                    <a:pt x="4" y="344"/>
                  </a:lnTo>
                  <a:lnTo>
                    <a:pt x="1" y="404"/>
                  </a:lnTo>
                  <a:lnTo>
                    <a:pt x="186" y="611"/>
                  </a:lnTo>
                  <a:cubicBezTo>
                    <a:pt x="243" y="679"/>
                    <a:pt x="323" y="712"/>
                    <a:pt x="403" y="712"/>
                  </a:cubicBezTo>
                  <a:cubicBezTo>
                    <a:pt x="488" y="712"/>
                    <a:pt x="574" y="674"/>
                    <a:pt x="633" y="600"/>
                  </a:cubicBezTo>
                  <a:lnTo>
                    <a:pt x="826" y="356"/>
                  </a:lnTo>
                  <a:lnTo>
                    <a:pt x="800" y="24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92"/>
            <p:cNvSpPr/>
            <p:nvPr/>
          </p:nvSpPr>
          <p:spPr>
            <a:xfrm>
              <a:off x="1821212" y="3842085"/>
              <a:ext cx="156368" cy="68166"/>
            </a:xfrm>
            <a:custGeom>
              <a:rect b="b" l="l" r="r" t="t"/>
              <a:pathLst>
                <a:path extrusionOk="0" h="347" w="796">
                  <a:moveTo>
                    <a:pt x="740" y="1"/>
                  </a:moveTo>
                  <a:lnTo>
                    <a:pt x="26" y="52"/>
                  </a:lnTo>
                  <a:lnTo>
                    <a:pt x="0" y="344"/>
                  </a:lnTo>
                  <a:cubicBezTo>
                    <a:pt x="33" y="346"/>
                    <a:pt x="67" y="346"/>
                    <a:pt x="100" y="346"/>
                  </a:cubicBezTo>
                  <a:cubicBezTo>
                    <a:pt x="361" y="346"/>
                    <a:pt x="622" y="307"/>
                    <a:pt x="796" y="245"/>
                  </a:cubicBezTo>
                  <a:lnTo>
                    <a:pt x="740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92"/>
            <p:cNvSpPr/>
            <p:nvPr/>
          </p:nvSpPr>
          <p:spPr>
            <a:xfrm>
              <a:off x="1895706" y="4010804"/>
              <a:ext cx="26409" cy="26428"/>
            </a:xfrm>
            <a:custGeom>
              <a:rect b="b" l="l" r="r" t="t"/>
              <a:pathLst>
                <a:path extrusionOk="0" h="138" w="138">
                  <a:moveTo>
                    <a:pt x="67" y="0"/>
                  </a:moveTo>
                  <a:cubicBezTo>
                    <a:pt x="30" y="0"/>
                    <a:pt x="1" y="31"/>
                    <a:pt x="1" y="71"/>
                  </a:cubicBezTo>
                  <a:cubicBezTo>
                    <a:pt x="1" y="108"/>
                    <a:pt x="30" y="137"/>
                    <a:pt x="67" y="137"/>
                  </a:cubicBezTo>
                  <a:cubicBezTo>
                    <a:pt x="108" y="137"/>
                    <a:pt x="137" y="108"/>
                    <a:pt x="137" y="71"/>
                  </a:cubicBezTo>
                  <a:cubicBezTo>
                    <a:pt x="137" y="31"/>
                    <a:pt x="108" y="0"/>
                    <a:pt x="6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92"/>
            <p:cNvSpPr/>
            <p:nvPr/>
          </p:nvSpPr>
          <p:spPr>
            <a:xfrm>
              <a:off x="1899227" y="4083041"/>
              <a:ext cx="28170" cy="28190"/>
            </a:xfrm>
            <a:custGeom>
              <a:rect b="b" l="l" r="r" t="t"/>
              <a:pathLst>
                <a:path extrusionOk="0" h="138" w="142">
                  <a:moveTo>
                    <a:pt x="71" y="1"/>
                  </a:moveTo>
                  <a:cubicBezTo>
                    <a:pt x="34" y="1"/>
                    <a:pt x="1" y="30"/>
                    <a:pt x="1" y="71"/>
                  </a:cubicBezTo>
                  <a:cubicBezTo>
                    <a:pt x="1" y="108"/>
                    <a:pt x="34" y="137"/>
                    <a:pt x="71" y="137"/>
                  </a:cubicBezTo>
                  <a:cubicBezTo>
                    <a:pt x="112" y="137"/>
                    <a:pt x="141" y="108"/>
                    <a:pt x="141" y="71"/>
                  </a:cubicBezTo>
                  <a:cubicBezTo>
                    <a:pt x="141" y="30"/>
                    <a:pt x="112" y="1"/>
                    <a:pt x="71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92"/>
            <p:cNvSpPr/>
            <p:nvPr/>
          </p:nvSpPr>
          <p:spPr>
            <a:xfrm>
              <a:off x="1710838" y="4250421"/>
              <a:ext cx="411990" cy="17619"/>
            </a:xfrm>
            <a:custGeom>
              <a:rect b="b" l="l" r="r" t="t"/>
              <a:pathLst>
                <a:path extrusionOk="0" h="89" w="2091">
                  <a:moveTo>
                    <a:pt x="2087" y="0"/>
                  </a:moveTo>
                  <a:lnTo>
                    <a:pt x="1" y="75"/>
                  </a:lnTo>
                  <a:lnTo>
                    <a:pt x="1" y="89"/>
                  </a:lnTo>
                  <a:lnTo>
                    <a:pt x="2091" y="15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92"/>
            <p:cNvSpPr/>
            <p:nvPr/>
          </p:nvSpPr>
          <p:spPr>
            <a:xfrm>
              <a:off x="2070496" y="3606749"/>
              <a:ext cx="208033" cy="168548"/>
            </a:xfrm>
            <a:custGeom>
              <a:rect b="b" l="l" r="r" t="t"/>
              <a:pathLst>
                <a:path extrusionOk="0" h="858" w="1059">
                  <a:moveTo>
                    <a:pt x="562" y="1"/>
                  </a:moveTo>
                  <a:cubicBezTo>
                    <a:pt x="512" y="1"/>
                    <a:pt x="461" y="8"/>
                    <a:pt x="410" y="22"/>
                  </a:cubicBezTo>
                  <a:cubicBezTo>
                    <a:pt x="152" y="100"/>
                    <a:pt x="0" y="340"/>
                    <a:pt x="63" y="566"/>
                  </a:cubicBezTo>
                  <a:cubicBezTo>
                    <a:pt x="116" y="746"/>
                    <a:pt x="294" y="858"/>
                    <a:pt x="494" y="858"/>
                  </a:cubicBezTo>
                  <a:cubicBezTo>
                    <a:pt x="544" y="858"/>
                    <a:pt x="596" y="851"/>
                    <a:pt x="647" y="836"/>
                  </a:cubicBezTo>
                  <a:cubicBezTo>
                    <a:pt x="903" y="762"/>
                    <a:pt x="1058" y="518"/>
                    <a:pt x="992" y="292"/>
                  </a:cubicBezTo>
                  <a:cubicBezTo>
                    <a:pt x="938" y="115"/>
                    <a:pt x="762" y="1"/>
                    <a:pt x="562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92"/>
            <p:cNvSpPr/>
            <p:nvPr/>
          </p:nvSpPr>
          <p:spPr>
            <a:xfrm>
              <a:off x="2103891" y="3662734"/>
              <a:ext cx="141831" cy="100971"/>
            </a:xfrm>
            <a:custGeom>
              <a:rect b="b" l="l" r="r" t="t"/>
              <a:pathLst>
                <a:path extrusionOk="0" h="514" w="722">
                  <a:moveTo>
                    <a:pt x="414" y="1"/>
                  </a:moveTo>
                  <a:cubicBezTo>
                    <a:pt x="374" y="1"/>
                    <a:pt x="334" y="6"/>
                    <a:pt x="293" y="18"/>
                  </a:cubicBezTo>
                  <a:cubicBezTo>
                    <a:pt x="115" y="74"/>
                    <a:pt x="1" y="221"/>
                    <a:pt x="41" y="351"/>
                  </a:cubicBezTo>
                  <a:cubicBezTo>
                    <a:pt x="69" y="453"/>
                    <a:pt x="180" y="514"/>
                    <a:pt x="309" y="514"/>
                  </a:cubicBezTo>
                  <a:cubicBezTo>
                    <a:pt x="349" y="514"/>
                    <a:pt x="391" y="508"/>
                    <a:pt x="433" y="496"/>
                  </a:cubicBezTo>
                  <a:cubicBezTo>
                    <a:pt x="611" y="443"/>
                    <a:pt x="721" y="296"/>
                    <a:pt x="684" y="163"/>
                  </a:cubicBezTo>
                  <a:cubicBezTo>
                    <a:pt x="656" y="63"/>
                    <a:pt x="545" y="1"/>
                    <a:pt x="414" y="1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92"/>
            <p:cNvSpPr/>
            <p:nvPr/>
          </p:nvSpPr>
          <p:spPr>
            <a:xfrm>
              <a:off x="1491190" y="3632286"/>
              <a:ext cx="202139" cy="167762"/>
            </a:xfrm>
            <a:custGeom>
              <a:rect b="b" l="l" r="r" t="t"/>
              <a:pathLst>
                <a:path extrusionOk="0" h="854" w="1029">
                  <a:moveTo>
                    <a:pt x="496" y="0"/>
                  </a:moveTo>
                  <a:cubicBezTo>
                    <a:pt x="266" y="0"/>
                    <a:pt x="70" y="146"/>
                    <a:pt x="38" y="351"/>
                  </a:cubicBezTo>
                  <a:cubicBezTo>
                    <a:pt x="1" y="584"/>
                    <a:pt x="185" y="802"/>
                    <a:pt x="448" y="847"/>
                  </a:cubicBezTo>
                  <a:cubicBezTo>
                    <a:pt x="476" y="851"/>
                    <a:pt x="504" y="853"/>
                    <a:pt x="532" y="853"/>
                  </a:cubicBezTo>
                  <a:cubicBezTo>
                    <a:pt x="763" y="853"/>
                    <a:pt x="959" y="707"/>
                    <a:pt x="992" y="502"/>
                  </a:cubicBezTo>
                  <a:cubicBezTo>
                    <a:pt x="1029" y="270"/>
                    <a:pt x="844" y="51"/>
                    <a:pt x="581" y="7"/>
                  </a:cubicBezTo>
                  <a:cubicBezTo>
                    <a:pt x="553" y="3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92"/>
            <p:cNvSpPr/>
            <p:nvPr/>
          </p:nvSpPr>
          <p:spPr>
            <a:xfrm>
              <a:off x="1513781" y="3686897"/>
              <a:ext cx="138885" cy="99007"/>
            </a:xfrm>
            <a:custGeom>
              <a:rect b="b" l="l" r="r" t="t"/>
              <a:pathLst>
                <a:path extrusionOk="0" h="504" w="707">
                  <a:moveTo>
                    <a:pt x="322" y="0"/>
                  </a:moveTo>
                  <a:cubicBezTo>
                    <a:pt x="167" y="0"/>
                    <a:pt x="39" y="83"/>
                    <a:pt x="22" y="199"/>
                  </a:cubicBezTo>
                  <a:cubicBezTo>
                    <a:pt x="0" y="335"/>
                    <a:pt x="130" y="469"/>
                    <a:pt x="315" y="498"/>
                  </a:cubicBezTo>
                  <a:cubicBezTo>
                    <a:pt x="339" y="502"/>
                    <a:pt x="363" y="504"/>
                    <a:pt x="387" y="504"/>
                  </a:cubicBezTo>
                  <a:cubicBezTo>
                    <a:pt x="541" y="504"/>
                    <a:pt x="669" y="422"/>
                    <a:pt x="685" y="306"/>
                  </a:cubicBezTo>
                  <a:cubicBezTo>
                    <a:pt x="707" y="169"/>
                    <a:pt x="577" y="36"/>
                    <a:pt x="393" y="6"/>
                  </a:cubicBezTo>
                  <a:cubicBezTo>
                    <a:pt x="369" y="2"/>
                    <a:pt x="345" y="0"/>
                    <a:pt x="322" y="0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92"/>
            <p:cNvSpPr/>
            <p:nvPr/>
          </p:nvSpPr>
          <p:spPr>
            <a:xfrm>
              <a:off x="1573303" y="3285763"/>
              <a:ext cx="615061" cy="597971"/>
            </a:xfrm>
            <a:custGeom>
              <a:rect b="b" l="l" r="r" t="t"/>
              <a:pathLst>
                <a:path extrusionOk="0" h="3044" w="3131">
                  <a:moveTo>
                    <a:pt x="1526" y="1"/>
                  </a:moveTo>
                  <a:cubicBezTo>
                    <a:pt x="1499" y="1"/>
                    <a:pt x="1472" y="1"/>
                    <a:pt x="1444" y="2"/>
                  </a:cubicBezTo>
                  <a:cubicBezTo>
                    <a:pt x="526" y="43"/>
                    <a:pt x="1" y="1097"/>
                    <a:pt x="23" y="1941"/>
                  </a:cubicBezTo>
                  <a:cubicBezTo>
                    <a:pt x="44" y="2737"/>
                    <a:pt x="721" y="3043"/>
                    <a:pt x="1509" y="3043"/>
                  </a:cubicBezTo>
                  <a:cubicBezTo>
                    <a:pt x="1560" y="3043"/>
                    <a:pt x="1611" y="3042"/>
                    <a:pt x="1662" y="3040"/>
                  </a:cubicBezTo>
                  <a:cubicBezTo>
                    <a:pt x="2494" y="3002"/>
                    <a:pt x="3130" y="2707"/>
                    <a:pt x="3108" y="1860"/>
                  </a:cubicBezTo>
                  <a:cubicBezTo>
                    <a:pt x="3087" y="1036"/>
                    <a:pt x="2663" y="1"/>
                    <a:pt x="1526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92"/>
            <p:cNvSpPr/>
            <p:nvPr/>
          </p:nvSpPr>
          <p:spPr>
            <a:xfrm>
              <a:off x="1901163" y="3627571"/>
              <a:ext cx="14537" cy="35949"/>
            </a:xfrm>
            <a:custGeom>
              <a:rect b="b" l="l" r="r" t="t"/>
              <a:pathLst>
                <a:path extrusionOk="0" h="183" w="74">
                  <a:moveTo>
                    <a:pt x="0" y="1"/>
                  </a:moveTo>
                  <a:cubicBezTo>
                    <a:pt x="15" y="60"/>
                    <a:pt x="22" y="123"/>
                    <a:pt x="15" y="183"/>
                  </a:cubicBezTo>
                  <a:cubicBezTo>
                    <a:pt x="52" y="168"/>
                    <a:pt x="74" y="127"/>
                    <a:pt x="74" y="90"/>
                  </a:cubicBezTo>
                  <a:cubicBezTo>
                    <a:pt x="74" y="53"/>
                    <a:pt x="48" y="16"/>
                    <a:pt x="0" y="1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92"/>
            <p:cNvSpPr/>
            <p:nvPr/>
          </p:nvSpPr>
          <p:spPr>
            <a:xfrm>
              <a:off x="1798621" y="3700451"/>
              <a:ext cx="194282" cy="113740"/>
            </a:xfrm>
            <a:custGeom>
              <a:rect b="b" l="l" r="r" t="t"/>
              <a:pathLst>
                <a:path extrusionOk="0" h="579" w="989">
                  <a:moveTo>
                    <a:pt x="922" y="0"/>
                  </a:moveTo>
                  <a:cubicBezTo>
                    <a:pt x="911" y="0"/>
                    <a:pt x="896" y="4"/>
                    <a:pt x="884" y="7"/>
                  </a:cubicBezTo>
                  <a:cubicBezTo>
                    <a:pt x="760" y="27"/>
                    <a:pt x="632" y="37"/>
                    <a:pt x="505" y="37"/>
                  </a:cubicBezTo>
                  <a:cubicBezTo>
                    <a:pt x="372" y="37"/>
                    <a:pt x="240" y="26"/>
                    <a:pt x="112" y="4"/>
                  </a:cubicBezTo>
                  <a:cubicBezTo>
                    <a:pt x="97" y="15"/>
                    <a:pt x="82" y="19"/>
                    <a:pt x="67" y="26"/>
                  </a:cubicBezTo>
                  <a:cubicBezTo>
                    <a:pt x="1" y="189"/>
                    <a:pt x="56" y="384"/>
                    <a:pt x="204" y="492"/>
                  </a:cubicBezTo>
                  <a:cubicBezTo>
                    <a:pt x="281" y="550"/>
                    <a:pt x="381" y="578"/>
                    <a:pt x="482" y="578"/>
                  </a:cubicBezTo>
                  <a:cubicBezTo>
                    <a:pt x="581" y="578"/>
                    <a:pt x="682" y="550"/>
                    <a:pt x="763" y="495"/>
                  </a:cubicBezTo>
                  <a:cubicBezTo>
                    <a:pt x="922" y="389"/>
                    <a:pt x="988" y="174"/>
                    <a:pt x="922" y="0"/>
                  </a:cubicBezTo>
                  <a:close/>
                </a:path>
              </a:pathLst>
            </a:custGeom>
            <a:solidFill>
              <a:srgbClr val="4D2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92"/>
            <p:cNvSpPr/>
            <p:nvPr/>
          </p:nvSpPr>
          <p:spPr>
            <a:xfrm>
              <a:off x="1810997" y="3700451"/>
              <a:ext cx="160690" cy="37324"/>
            </a:xfrm>
            <a:custGeom>
              <a:rect b="b" l="l" r="r" t="t"/>
              <a:pathLst>
                <a:path extrusionOk="0" h="190" w="818">
                  <a:moveTo>
                    <a:pt x="19" y="0"/>
                  </a:moveTo>
                  <a:cubicBezTo>
                    <a:pt x="8" y="15"/>
                    <a:pt x="8" y="15"/>
                    <a:pt x="0" y="29"/>
                  </a:cubicBezTo>
                  <a:cubicBezTo>
                    <a:pt x="60" y="92"/>
                    <a:pt x="138" y="137"/>
                    <a:pt x="218" y="162"/>
                  </a:cubicBezTo>
                  <a:cubicBezTo>
                    <a:pt x="285" y="182"/>
                    <a:pt x="352" y="189"/>
                    <a:pt x="419" y="189"/>
                  </a:cubicBezTo>
                  <a:cubicBezTo>
                    <a:pt x="454" y="189"/>
                    <a:pt x="488" y="187"/>
                    <a:pt x="522" y="185"/>
                  </a:cubicBezTo>
                  <a:cubicBezTo>
                    <a:pt x="596" y="178"/>
                    <a:pt x="674" y="167"/>
                    <a:pt x="737" y="123"/>
                  </a:cubicBezTo>
                  <a:cubicBezTo>
                    <a:pt x="773" y="92"/>
                    <a:pt x="807" y="52"/>
                    <a:pt x="818" y="7"/>
                  </a:cubicBezTo>
                  <a:cubicBezTo>
                    <a:pt x="694" y="28"/>
                    <a:pt x="568" y="38"/>
                    <a:pt x="441" y="38"/>
                  </a:cubicBezTo>
                  <a:cubicBezTo>
                    <a:pt x="300" y="38"/>
                    <a:pt x="158" y="25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92"/>
            <p:cNvSpPr/>
            <p:nvPr/>
          </p:nvSpPr>
          <p:spPr>
            <a:xfrm>
              <a:off x="1983276" y="3451167"/>
              <a:ext cx="132402" cy="72094"/>
            </a:xfrm>
            <a:custGeom>
              <a:rect b="b" l="l" r="r" t="t"/>
              <a:pathLst>
                <a:path extrusionOk="0" h="367" w="674">
                  <a:moveTo>
                    <a:pt x="248" y="0"/>
                  </a:moveTo>
                  <a:cubicBezTo>
                    <a:pt x="148" y="0"/>
                    <a:pt x="45" y="55"/>
                    <a:pt x="0" y="144"/>
                  </a:cubicBezTo>
                  <a:cubicBezTo>
                    <a:pt x="43" y="135"/>
                    <a:pt x="88" y="130"/>
                    <a:pt x="134" y="130"/>
                  </a:cubicBezTo>
                  <a:cubicBezTo>
                    <a:pt x="327" y="130"/>
                    <a:pt x="539" y="211"/>
                    <a:pt x="673" y="366"/>
                  </a:cubicBezTo>
                  <a:cubicBezTo>
                    <a:pt x="644" y="270"/>
                    <a:pt x="592" y="181"/>
                    <a:pt x="518" y="111"/>
                  </a:cubicBezTo>
                  <a:cubicBezTo>
                    <a:pt x="444" y="45"/>
                    <a:pt x="348" y="0"/>
                    <a:pt x="248" y="0"/>
                  </a:cubicBezTo>
                  <a:close/>
                </a:path>
              </a:pathLst>
            </a:custGeom>
            <a:solidFill>
              <a:srgbClr val="2514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92"/>
            <p:cNvSpPr/>
            <p:nvPr/>
          </p:nvSpPr>
          <p:spPr>
            <a:xfrm>
              <a:off x="1630074" y="3482401"/>
              <a:ext cx="139081" cy="74255"/>
            </a:xfrm>
            <a:custGeom>
              <a:rect b="b" l="l" r="r" t="t"/>
              <a:pathLst>
                <a:path extrusionOk="0" h="378" w="708">
                  <a:moveTo>
                    <a:pt x="408" y="1"/>
                  </a:moveTo>
                  <a:cubicBezTo>
                    <a:pt x="373" y="1"/>
                    <a:pt x="338" y="6"/>
                    <a:pt x="304" y="15"/>
                  </a:cubicBezTo>
                  <a:cubicBezTo>
                    <a:pt x="159" y="52"/>
                    <a:pt x="45" y="178"/>
                    <a:pt x="0" y="378"/>
                  </a:cubicBezTo>
                  <a:cubicBezTo>
                    <a:pt x="164" y="220"/>
                    <a:pt x="392" y="133"/>
                    <a:pt x="619" y="133"/>
                  </a:cubicBezTo>
                  <a:cubicBezTo>
                    <a:pt x="649" y="133"/>
                    <a:pt x="678" y="134"/>
                    <a:pt x="707" y="137"/>
                  </a:cubicBezTo>
                  <a:cubicBezTo>
                    <a:pt x="633" y="50"/>
                    <a:pt x="521" y="1"/>
                    <a:pt x="408" y="1"/>
                  </a:cubicBezTo>
                  <a:close/>
                </a:path>
              </a:pathLst>
            </a:custGeom>
            <a:solidFill>
              <a:srgbClr val="2514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92"/>
            <p:cNvSpPr/>
            <p:nvPr/>
          </p:nvSpPr>
          <p:spPr>
            <a:xfrm>
              <a:off x="1679381" y="3590837"/>
              <a:ext cx="130241" cy="83488"/>
            </a:xfrm>
            <a:custGeom>
              <a:rect b="b" l="l" r="r" t="t"/>
              <a:pathLst>
                <a:path extrusionOk="0" h="425" w="663">
                  <a:moveTo>
                    <a:pt x="336" y="1"/>
                  </a:moveTo>
                  <a:cubicBezTo>
                    <a:pt x="209" y="1"/>
                    <a:pt x="89" y="75"/>
                    <a:pt x="34" y="199"/>
                  </a:cubicBezTo>
                  <a:cubicBezTo>
                    <a:pt x="4" y="273"/>
                    <a:pt x="1" y="355"/>
                    <a:pt x="23" y="425"/>
                  </a:cubicBezTo>
                  <a:cubicBezTo>
                    <a:pt x="40" y="209"/>
                    <a:pt x="186" y="104"/>
                    <a:pt x="341" y="104"/>
                  </a:cubicBezTo>
                  <a:cubicBezTo>
                    <a:pt x="461" y="104"/>
                    <a:pt x="586" y="166"/>
                    <a:pt x="663" y="288"/>
                  </a:cubicBezTo>
                  <a:cubicBezTo>
                    <a:pt x="648" y="177"/>
                    <a:pt x="578" y="77"/>
                    <a:pt x="467" y="29"/>
                  </a:cubicBezTo>
                  <a:cubicBezTo>
                    <a:pt x="424" y="10"/>
                    <a:pt x="379" y="1"/>
                    <a:pt x="336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92"/>
            <p:cNvSpPr/>
            <p:nvPr/>
          </p:nvSpPr>
          <p:spPr>
            <a:xfrm>
              <a:off x="1655612" y="3611660"/>
              <a:ext cx="34967" cy="28484"/>
            </a:xfrm>
            <a:custGeom>
              <a:rect b="b" l="l" r="r" t="t"/>
              <a:pathLst>
                <a:path extrusionOk="0" h="145" w="178">
                  <a:moveTo>
                    <a:pt x="0" y="1"/>
                  </a:moveTo>
                  <a:lnTo>
                    <a:pt x="0" y="1"/>
                  </a:lnTo>
                  <a:cubicBezTo>
                    <a:pt x="7" y="75"/>
                    <a:pt x="67" y="138"/>
                    <a:pt x="140" y="145"/>
                  </a:cubicBezTo>
                  <a:cubicBezTo>
                    <a:pt x="155" y="126"/>
                    <a:pt x="170" y="108"/>
                    <a:pt x="178" y="93"/>
                  </a:cubicBezTo>
                  <a:cubicBezTo>
                    <a:pt x="174" y="93"/>
                    <a:pt x="171" y="94"/>
                    <a:pt x="168" y="94"/>
                  </a:cubicBezTo>
                  <a:cubicBezTo>
                    <a:pt x="101" y="94"/>
                    <a:pt x="35" y="57"/>
                    <a:pt x="0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92"/>
            <p:cNvSpPr/>
            <p:nvPr/>
          </p:nvSpPr>
          <p:spPr>
            <a:xfrm>
              <a:off x="1648147" y="3639947"/>
              <a:ext cx="36538" cy="21019"/>
            </a:xfrm>
            <a:custGeom>
              <a:rect b="b" l="l" r="r" t="t"/>
              <a:pathLst>
                <a:path extrusionOk="0" h="107" w="186">
                  <a:moveTo>
                    <a:pt x="1" y="1"/>
                  </a:moveTo>
                  <a:lnTo>
                    <a:pt x="1" y="1"/>
                  </a:lnTo>
                  <a:cubicBezTo>
                    <a:pt x="21" y="61"/>
                    <a:pt x="87" y="106"/>
                    <a:pt x="151" y="106"/>
                  </a:cubicBezTo>
                  <a:cubicBezTo>
                    <a:pt x="158" y="106"/>
                    <a:pt x="165" y="106"/>
                    <a:pt x="171" y="105"/>
                  </a:cubicBezTo>
                  <a:cubicBezTo>
                    <a:pt x="178" y="83"/>
                    <a:pt x="185" y="57"/>
                    <a:pt x="178" y="49"/>
                  </a:cubicBezTo>
                  <a:cubicBezTo>
                    <a:pt x="164" y="52"/>
                    <a:pt x="149" y="54"/>
                    <a:pt x="134" y="54"/>
                  </a:cubicBezTo>
                  <a:cubicBezTo>
                    <a:pt x="84" y="54"/>
                    <a:pt x="35" y="35"/>
                    <a:pt x="1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92"/>
            <p:cNvSpPr/>
            <p:nvPr/>
          </p:nvSpPr>
          <p:spPr>
            <a:xfrm>
              <a:off x="1962846" y="3558031"/>
              <a:ext cx="131616" cy="74059"/>
            </a:xfrm>
            <a:custGeom>
              <a:rect b="b" l="l" r="r" t="t"/>
              <a:pathLst>
                <a:path extrusionOk="0" h="377" w="670">
                  <a:moveTo>
                    <a:pt x="340" y="1"/>
                  </a:moveTo>
                  <a:cubicBezTo>
                    <a:pt x="268" y="1"/>
                    <a:pt x="194" y="25"/>
                    <a:pt x="134" y="74"/>
                  </a:cubicBezTo>
                  <a:cubicBezTo>
                    <a:pt x="41" y="151"/>
                    <a:pt x="0" y="266"/>
                    <a:pt x="15" y="377"/>
                  </a:cubicBezTo>
                  <a:cubicBezTo>
                    <a:pt x="68" y="204"/>
                    <a:pt x="219" y="101"/>
                    <a:pt x="366" y="101"/>
                  </a:cubicBezTo>
                  <a:cubicBezTo>
                    <a:pt x="490" y="101"/>
                    <a:pt x="611" y="173"/>
                    <a:pt x="670" y="337"/>
                  </a:cubicBezTo>
                  <a:cubicBezTo>
                    <a:pt x="670" y="262"/>
                    <a:pt x="648" y="185"/>
                    <a:pt x="596" y="122"/>
                  </a:cubicBezTo>
                  <a:cubicBezTo>
                    <a:pt x="531" y="42"/>
                    <a:pt x="436" y="1"/>
                    <a:pt x="340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92"/>
            <p:cNvSpPr/>
            <p:nvPr/>
          </p:nvSpPr>
          <p:spPr>
            <a:xfrm>
              <a:off x="2075407" y="3555870"/>
              <a:ext cx="32217" cy="34967"/>
            </a:xfrm>
            <a:custGeom>
              <a:rect b="b" l="l" r="r" t="t"/>
              <a:pathLst>
                <a:path extrusionOk="0" h="178" w="164">
                  <a:moveTo>
                    <a:pt x="149" y="0"/>
                  </a:moveTo>
                  <a:cubicBezTo>
                    <a:pt x="130" y="70"/>
                    <a:pt x="71" y="126"/>
                    <a:pt x="1" y="140"/>
                  </a:cubicBezTo>
                  <a:cubicBezTo>
                    <a:pt x="16" y="148"/>
                    <a:pt x="35" y="162"/>
                    <a:pt x="52" y="178"/>
                  </a:cubicBezTo>
                  <a:cubicBezTo>
                    <a:pt x="119" y="152"/>
                    <a:pt x="163" y="74"/>
                    <a:pt x="149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92"/>
            <p:cNvSpPr/>
            <p:nvPr/>
          </p:nvSpPr>
          <p:spPr>
            <a:xfrm>
              <a:off x="2087193" y="3581211"/>
              <a:ext cx="32020" cy="29073"/>
            </a:xfrm>
            <a:custGeom>
              <a:rect b="b" l="l" r="r" t="t"/>
              <a:pathLst>
                <a:path extrusionOk="0" h="148" w="163">
                  <a:moveTo>
                    <a:pt x="163" y="1"/>
                  </a:moveTo>
                  <a:cubicBezTo>
                    <a:pt x="134" y="56"/>
                    <a:pt x="70" y="93"/>
                    <a:pt x="4" y="97"/>
                  </a:cubicBezTo>
                  <a:cubicBezTo>
                    <a:pt x="0" y="108"/>
                    <a:pt x="15" y="126"/>
                    <a:pt x="26" y="148"/>
                  </a:cubicBezTo>
                  <a:cubicBezTo>
                    <a:pt x="100" y="137"/>
                    <a:pt x="159" y="71"/>
                    <a:pt x="163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92"/>
            <p:cNvSpPr/>
            <p:nvPr/>
          </p:nvSpPr>
          <p:spPr>
            <a:xfrm>
              <a:off x="1535586" y="3178506"/>
              <a:ext cx="679691" cy="512715"/>
            </a:xfrm>
            <a:custGeom>
              <a:rect b="b" l="l" r="r" t="t"/>
              <a:pathLst>
                <a:path extrusionOk="0" h="2610" w="3460">
                  <a:moveTo>
                    <a:pt x="1545" y="0"/>
                  </a:moveTo>
                  <a:cubicBezTo>
                    <a:pt x="1398" y="0"/>
                    <a:pt x="1254" y="21"/>
                    <a:pt x="1122" y="60"/>
                  </a:cubicBezTo>
                  <a:cubicBezTo>
                    <a:pt x="644" y="208"/>
                    <a:pt x="256" y="600"/>
                    <a:pt x="85" y="1078"/>
                  </a:cubicBezTo>
                  <a:cubicBezTo>
                    <a:pt x="30" y="1244"/>
                    <a:pt x="4" y="1429"/>
                    <a:pt x="0" y="1614"/>
                  </a:cubicBezTo>
                  <a:cubicBezTo>
                    <a:pt x="0" y="1965"/>
                    <a:pt x="85" y="2328"/>
                    <a:pt x="215" y="2609"/>
                  </a:cubicBezTo>
                  <a:cubicBezTo>
                    <a:pt x="234" y="2250"/>
                    <a:pt x="341" y="1836"/>
                    <a:pt x="511" y="1521"/>
                  </a:cubicBezTo>
                  <a:cubicBezTo>
                    <a:pt x="944" y="1381"/>
                    <a:pt x="1384" y="1151"/>
                    <a:pt x="1776" y="852"/>
                  </a:cubicBezTo>
                  <a:cubicBezTo>
                    <a:pt x="1602" y="1033"/>
                    <a:pt x="1484" y="1204"/>
                    <a:pt x="1366" y="1373"/>
                  </a:cubicBezTo>
                  <a:cubicBezTo>
                    <a:pt x="1403" y="1378"/>
                    <a:pt x="1441" y="1380"/>
                    <a:pt x="1479" y="1380"/>
                  </a:cubicBezTo>
                  <a:cubicBezTo>
                    <a:pt x="1871" y="1380"/>
                    <a:pt x="2258" y="1139"/>
                    <a:pt x="2423" y="778"/>
                  </a:cubicBezTo>
                  <a:cubicBezTo>
                    <a:pt x="2472" y="1163"/>
                    <a:pt x="2749" y="1506"/>
                    <a:pt x="3097" y="1640"/>
                  </a:cubicBezTo>
                  <a:cubicBezTo>
                    <a:pt x="3230" y="1914"/>
                    <a:pt x="3297" y="2220"/>
                    <a:pt x="3311" y="2520"/>
                  </a:cubicBezTo>
                  <a:cubicBezTo>
                    <a:pt x="3363" y="2220"/>
                    <a:pt x="3459" y="1902"/>
                    <a:pt x="3452" y="1595"/>
                  </a:cubicBezTo>
                  <a:cubicBezTo>
                    <a:pt x="3440" y="1233"/>
                    <a:pt x="3319" y="844"/>
                    <a:pt x="3111" y="619"/>
                  </a:cubicBezTo>
                  <a:cubicBezTo>
                    <a:pt x="3000" y="493"/>
                    <a:pt x="2862" y="416"/>
                    <a:pt x="2705" y="416"/>
                  </a:cubicBezTo>
                  <a:cubicBezTo>
                    <a:pt x="2654" y="416"/>
                    <a:pt x="2601" y="424"/>
                    <a:pt x="2546" y="441"/>
                  </a:cubicBezTo>
                  <a:cubicBezTo>
                    <a:pt x="2331" y="141"/>
                    <a:pt x="1932" y="0"/>
                    <a:pt x="1545" y="0"/>
                  </a:cubicBezTo>
                  <a:close/>
                </a:path>
              </a:pathLst>
            </a:custGeom>
            <a:solidFill>
              <a:srgbClr val="2514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92"/>
            <p:cNvSpPr/>
            <p:nvPr/>
          </p:nvSpPr>
          <p:spPr>
            <a:xfrm>
              <a:off x="1535586" y="3178506"/>
              <a:ext cx="611329" cy="317058"/>
            </a:xfrm>
            <a:custGeom>
              <a:rect b="b" l="l" r="r" t="t"/>
              <a:pathLst>
                <a:path extrusionOk="0" h="1614" w="3112">
                  <a:moveTo>
                    <a:pt x="1545" y="0"/>
                  </a:moveTo>
                  <a:cubicBezTo>
                    <a:pt x="1398" y="0"/>
                    <a:pt x="1254" y="21"/>
                    <a:pt x="1122" y="60"/>
                  </a:cubicBezTo>
                  <a:cubicBezTo>
                    <a:pt x="644" y="208"/>
                    <a:pt x="256" y="600"/>
                    <a:pt x="85" y="1078"/>
                  </a:cubicBezTo>
                  <a:cubicBezTo>
                    <a:pt x="30" y="1244"/>
                    <a:pt x="4" y="1429"/>
                    <a:pt x="0" y="1614"/>
                  </a:cubicBezTo>
                  <a:cubicBezTo>
                    <a:pt x="67" y="1392"/>
                    <a:pt x="167" y="1181"/>
                    <a:pt x="300" y="989"/>
                  </a:cubicBezTo>
                  <a:cubicBezTo>
                    <a:pt x="541" y="649"/>
                    <a:pt x="900" y="386"/>
                    <a:pt x="1306" y="289"/>
                  </a:cubicBezTo>
                  <a:cubicBezTo>
                    <a:pt x="1414" y="264"/>
                    <a:pt x="1525" y="251"/>
                    <a:pt x="1636" y="251"/>
                  </a:cubicBezTo>
                  <a:cubicBezTo>
                    <a:pt x="1943" y="251"/>
                    <a:pt x="2249" y="350"/>
                    <a:pt x="2483" y="560"/>
                  </a:cubicBezTo>
                  <a:cubicBezTo>
                    <a:pt x="2561" y="530"/>
                    <a:pt x="2644" y="516"/>
                    <a:pt x="2727" y="516"/>
                  </a:cubicBezTo>
                  <a:cubicBezTo>
                    <a:pt x="2861" y="516"/>
                    <a:pt x="2995" y="552"/>
                    <a:pt x="3111" y="619"/>
                  </a:cubicBezTo>
                  <a:cubicBezTo>
                    <a:pt x="3000" y="493"/>
                    <a:pt x="2862" y="416"/>
                    <a:pt x="2705" y="416"/>
                  </a:cubicBezTo>
                  <a:cubicBezTo>
                    <a:pt x="2654" y="416"/>
                    <a:pt x="2601" y="424"/>
                    <a:pt x="2546" y="441"/>
                  </a:cubicBezTo>
                  <a:cubicBezTo>
                    <a:pt x="2331" y="141"/>
                    <a:pt x="1932" y="0"/>
                    <a:pt x="1545" y="0"/>
                  </a:cubicBezTo>
                  <a:close/>
                </a:path>
              </a:pathLst>
            </a:custGeom>
            <a:solidFill>
              <a:srgbClr val="3C27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92"/>
            <p:cNvSpPr/>
            <p:nvPr/>
          </p:nvSpPr>
          <p:spPr>
            <a:xfrm>
              <a:off x="2233738" y="3525029"/>
              <a:ext cx="285235" cy="230034"/>
            </a:xfrm>
            <a:custGeom>
              <a:rect b="b" l="l" r="r" t="t"/>
              <a:pathLst>
                <a:path extrusionOk="0" h="1171" w="1452">
                  <a:moveTo>
                    <a:pt x="673" y="1"/>
                  </a:moveTo>
                  <a:cubicBezTo>
                    <a:pt x="639" y="1"/>
                    <a:pt x="603" y="37"/>
                    <a:pt x="578" y="68"/>
                  </a:cubicBezTo>
                  <a:cubicBezTo>
                    <a:pt x="482" y="209"/>
                    <a:pt x="416" y="367"/>
                    <a:pt x="383" y="534"/>
                  </a:cubicBezTo>
                  <a:cubicBezTo>
                    <a:pt x="320" y="446"/>
                    <a:pt x="238" y="372"/>
                    <a:pt x="142" y="312"/>
                  </a:cubicBezTo>
                  <a:cubicBezTo>
                    <a:pt x="121" y="300"/>
                    <a:pt x="93" y="289"/>
                    <a:pt x="69" y="289"/>
                  </a:cubicBezTo>
                  <a:cubicBezTo>
                    <a:pt x="51" y="289"/>
                    <a:pt x="34" y="295"/>
                    <a:pt x="23" y="309"/>
                  </a:cubicBezTo>
                  <a:cubicBezTo>
                    <a:pt x="1" y="335"/>
                    <a:pt x="13" y="375"/>
                    <a:pt x="28" y="408"/>
                  </a:cubicBezTo>
                  <a:cubicBezTo>
                    <a:pt x="105" y="575"/>
                    <a:pt x="209" y="734"/>
                    <a:pt x="330" y="874"/>
                  </a:cubicBezTo>
                  <a:cubicBezTo>
                    <a:pt x="405" y="960"/>
                    <a:pt x="893" y="1171"/>
                    <a:pt x="893" y="1171"/>
                  </a:cubicBezTo>
                  <a:cubicBezTo>
                    <a:pt x="893" y="1171"/>
                    <a:pt x="1274" y="930"/>
                    <a:pt x="1351" y="867"/>
                  </a:cubicBezTo>
                  <a:cubicBezTo>
                    <a:pt x="1382" y="842"/>
                    <a:pt x="1414" y="816"/>
                    <a:pt x="1429" y="778"/>
                  </a:cubicBezTo>
                  <a:cubicBezTo>
                    <a:pt x="1448" y="741"/>
                    <a:pt x="1452" y="697"/>
                    <a:pt x="1421" y="668"/>
                  </a:cubicBezTo>
                  <a:cubicBezTo>
                    <a:pt x="1405" y="649"/>
                    <a:pt x="1382" y="641"/>
                    <a:pt x="1359" y="641"/>
                  </a:cubicBezTo>
                  <a:cubicBezTo>
                    <a:pt x="1326" y="641"/>
                    <a:pt x="1290" y="656"/>
                    <a:pt x="1263" y="675"/>
                  </a:cubicBezTo>
                  <a:cubicBezTo>
                    <a:pt x="1211" y="705"/>
                    <a:pt x="1167" y="753"/>
                    <a:pt x="1107" y="753"/>
                  </a:cubicBezTo>
                  <a:cubicBezTo>
                    <a:pt x="1174" y="678"/>
                    <a:pt x="1240" y="601"/>
                    <a:pt x="1311" y="527"/>
                  </a:cubicBezTo>
                  <a:cubicBezTo>
                    <a:pt x="1337" y="497"/>
                    <a:pt x="1363" y="464"/>
                    <a:pt x="1359" y="423"/>
                  </a:cubicBezTo>
                  <a:cubicBezTo>
                    <a:pt x="1359" y="371"/>
                    <a:pt x="1302" y="340"/>
                    <a:pt x="1251" y="340"/>
                  </a:cubicBezTo>
                  <a:cubicBezTo>
                    <a:pt x="1244" y="340"/>
                    <a:pt x="1237" y="340"/>
                    <a:pt x="1230" y="342"/>
                  </a:cubicBezTo>
                  <a:cubicBezTo>
                    <a:pt x="1170" y="357"/>
                    <a:pt x="1126" y="398"/>
                    <a:pt x="1085" y="438"/>
                  </a:cubicBezTo>
                  <a:cubicBezTo>
                    <a:pt x="1041" y="478"/>
                    <a:pt x="993" y="523"/>
                    <a:pt x="938" y="531"/>
                  </a:cubicBezTo>
                  <a:cubicBezTo>
                    <a:pt x="993" y="438"/>
                    <a:pt x="1041" y="342"/>
                    <a:pt x="1078" y="242"/>
                  </a:cubicBezTo>
                  <a:cubicBezTo>
                    <a:pt x="1097" y="198"/>
                    <a:pt x="1107" y="135"/>
                    <a:pt x="1066" y="113"/>
                  </a:cubicBezTo>
                  <a:cubicBezTo>
                    <a:pt x="1057" y="106"/>
                    <a:pt x="1046" y="104"/>
                    <a:pt x="1036" y="104"/>
                  </a:cubicBezTo>
                  <a:cubicBezTo>
                    <a:pt x="1009" y="104"/>
                    <a:pt x="979" y="120"/>
                    <a:pt x="955" y="138"/>
                  </a:cubicBezTo>
                  <a:cubicBezTo>
                    <a:pt x="856" y="216"/>
                    <a:pt x="771" y="312"/>
                    <a:pt x="711" y="423"/>
                  </a:cubicBezTo>
                  <a:cubicBezTo>
                    <a:pt x="723" y="323"/>
                    <a:pt x="733" y="224"/>
                    <a:pt x="738" y="123"/>
                  </a:cubicBezTo>
                  <a:cubicBezTo>
                    <a:pt x="741" y="79"/>
                    <a:pt x="733" y="24"/>
                    <a:pt x="693" y="5"/>
                  </a:cubicBezTo>
                  <a:cubicBezTo>
                    <a:pt x="687" y="2"/>
                    <a:pt x="680" y="1"/>
                    <a:pt x="673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92"/>
            <p:cNvSpPr/>
            <p:nvPr/>
          </p:nvSpPr>
          <p:spPr>
            <a:xfrm>
              <a:off x="286416" y="5108740"/>
              <a:ext cx="1029948" cy="89578"/>
            </a:xfrm>
            <a:custGeom>
              <a:rect b="b" l="l" r="r" t="t"/>
              <a:pathLst>
                <a:path extrusionOk="0" h="456" w="5243">
                  <a:moveTo>
                    <a:pt x="2620" y="0"/>
                  </a:moveTo>
                  <a:cubicBezTo>
                    <a:pt x="1173" y="0"/>
                    <a:pt x="1" y="100"/>
                    <a:pt x="1" y="226"/>
                  </a:cubicBezTo>
                  <a:cubicBezTo>
                    <a:pt x="1" y="355"/>
                    <a:pt x="1173" y="456"/>
                    <a:pt x="2620" y="456"/>
                  </a:cubicBezTo>
                  <a:cubicBezTo>
                    <a:pt x="4066" y="456"/>
                    <a:pt x="5242" y="355"/>
                    <a:pt x="5242" y="226"/>
                  </a:cubicBezTo>
                  <a:cubicBezTo>
                    <a:pt x="5242" y="100"/>
                    <a:pt x="4066" y="0"/>
                    <a:pt x="2620" y="0"/>
                  </a:cubicBezTo>
                  <a:close/>
                </a:path>
              </a:pathLst>
            </a:custGeom>
            <a:solidFill>
              <a:srgbClr val="5A5402">
                <a:alpha val="4784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92"/>
            <p:cNvSpPr/>
            <p:nvPr/>
          </p:nvSpPr>
          <p:spPr>
            <a:xfrm>
              <a:off x="948423" y="4006900"/>
              <a:ext cx="382474" cy="332577"/>
            </a:xfrm>
            <a:custGeom>
              <a:rect b="b" l="l" r="r" t="t"/>
              <a:pathLst>
                <a:path extrusionOk="0" h="1693" w="1947">
                  <a:moveTo>
                    <a:pt x="63" y="1"/>
                  </a:moveTo>
                  <a:lnTo>
                    <a:pt x="34" y="530"/>
                  </a:lnTo>
                  <a:lnTo>
                    <a:pt x="1" y="1133"/>
                  </a:lnTo>
                  <a:lnTo>
                    <a:pt x="418" y="1296"/>
                  </a:lnTo>
                  <a:lnTo>
                    <a:pt x="1436" y="1692"/>
                  </a:lnTo>
                  <a:lnTo>
                    <a:pt x="1946" y="1189"/>
                  </a:lnTo>
                  <a:lnTo>
                    <a:pt x="618" y="352"/>
                  </a:lnTo>
                  <a:lnTo>
                    <a:pt x="226" y="105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F9A2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92"/>
            <p:cNvSpPr/>
            <p:nvPr/>
          </p:nvSpPr>
          <p:spPr>
            <a:xfrm>
              <a:off x="948423" y="4027330"/>
              <a:ext cx="121401" cy="234356"/>
            </a:xfrm>
            <a:custGeom>
              <a:rect b="b" l="l" r="r" t="t"/>
              <a:pathLst>
                <a:path extrusionOk="0" h="1193" w="618">
                  <a:moveTo>
                    <a:pt x="226" y="1"/>
                  </a:moveTo>
                  <a:lnTo>
                    <a:pt x="34" y="426"/>
                  </a:lnTo>
                  <a:lnTo>
                    <a:pt x="1" y="1029"/>
                  </a:lnTo>
                  <a:lnTo>
                    <a:pt x="418" y="1192"/>
                  </a:lnTo>
                  <a:lnTo>
                    <a:pt x="618" y="248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E189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92"/>
            <p:cNvSpPr/>
            <p:nvPr/>
          </p:nvSpPr>
          <p:spPr>
            <a:xfrm>
              <a:off x="1189064" y="4230254"/>
              <a:ext cx="285627" cy="249678"/>
            </a:xfrm>
            <a:custGeom>
              <a:rect b="b" l="l" r="r" t="t"/>
              <a:pathLst>
                <a:path extrusionOk="0" h="1271" w="1454">
                  <a:moveTo>
                    <a:pt x="629" y="0"/>
                  </a:moveTo>
                  <a:cubicBezTo>
                    <a:pt x="440" y="144"/>
                    <a:pt x="200" y="433"/>
                    <a:pt x="200" y="433"/>
                  </a:cubicBezTo>
                  <a:cubicBezTo>
                    <a:pt x="200" y="433"/>
                    <a:pt x="45" y="559"/>
                    <a:pt x="22" y="651"/>
                  </a:cubicBezTo>
                  <a:cubicBezTo>
                    <a:pt x="0" y="743"/>
                    <a:pt x="26" y="844"/>
                    <a:pt x="103" y="906"/>
                  </a:cubicBezTo>
                  <a:cubicBezTo>
                    <a:pt x="157" y="844"/>
                    <a:pt x="238" y="815"/>
                    <a:pt x="316" y="815"/>
                  </a:cubicBezTo>
                  <a:cubicBezTo>
                    <a:pt x="352" y="815"/>
                    <a:pt x="386" y="821"/>
                    <a:pt x="418" y="832"/>
                  </a:cubicBezTo>
                  <a:cubicBezTo>
                    <a:pt x="518" y="866"/>
                    <a:pt x="591" y="950"/>
                    <a:pt x="651" y="1039"/>
                  </a:cubicBezTo>
                  <a:cubicBezTo>
                    <a:pt x="692" y="1095"/>
                    <a:pt x="725" y="1158"/>
                    <a:pt x="777" y="1206"/>
                  </a:cubicBezTo>
                  <a:cubicBezTo>
                    <a:pt x="815" y="1244"/>
                    <a:pt x="870" y="1271"/>
                    <a:pt x="929" y="1271"/>
                  </a:cubicBezTo>
                  <a:cubicBezTo>
                    <a:pt x="943" y="1271"/>
                    <a:pt x="958" y="1269"/>
                    <a:pt x="973" y="1265"/>
                  </a:cubicBezTo>
                  <a:cubicBezTo>
                    <a:pt x="1043" y="1250"/>
                    <a:pt x="1110" y="1169"/>
                    <a:pt x="1098" y="1098"/>
                  </a:cubicBezTo>
                  <a:cubicBezTo>
                    <a:pt x="1106" y="1100"/>
                    <a:pt x="1113" y="1100"/>
                    <a:pt x="1121" y="1100"/>
                  </a:cubicBezTo>
                  <a:cubicBezTo>
                    <a:pt x="1185" y="1100"/>
                    <a:pt x="1255" y="1058"/>
                    <a:pt x="1291" y="999"/>
                  </a:cubicBezTo>
                  <a:cubicBezTo>
                    <a:pt x="1328" y="932"/>
                    <a:pt x="1324" y="844"/>
                    <a:pt x="1279" y="791"/>
                  </a:cubicBezTo>
                  <a:cubicBezTo>
                    <a:pt x="1350" y="784"/>
                    <a:pt x="1421" y="721"/>
                    <a:pt x="1435" y="647"/>
                  </a:cubicBezTo>
                  <a:cubicBezTo>
                    <a:pt x="1453" y="573"/>
                    <a:pt x="1413" y="499"/>
                    <a:pt x="1350" y="477"/>
                  </a:cubicBezTo>
                  <a:cubicBezTo>
                    <a:pt x="1398" y="455"/>
                    <a:pt x="1421" y="388"/>
                    <a:pt x="1406" y="340"/>
                  </a:cubicBezTo>
                  <a:cubicBezTo>
                    <a:pt x="1395" y="292"/>
                    <a:pt x="1358" y="255"/>
                    <a:pt x="1320" y="226"/>
                  </a:cubicBezTo>
                  <a:cubicBezTo>
                    <a:pt x="1154" y="85"/>
                    <a:pt x="851" y="37"/>
                    <a:pt x="629" y="0"/>
                  </a:cubicBezTo>
                  <a:close/>
                </a:path>
              </a:pathLst>
            </a:custGeom>
            <a:solidFill>
              <a:srgbClr val="F9A2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92"/>
            <p:cNvSpPr/>
            <p:nvPr/>
          </p:nvSpPr>
          <p:spPr>
            <a:xfrm>
              <a:off x="1202815" y="4355976"/>
              <a:ext cx="75041" cy="74059"/>
            </a:xfrm>
            <a:custGeom>
              <a:rect b="b" l="l" r="r" t="t"/>
              <a:pathLst>
                <a:path extrusionOk="0" h="377" w="382">
                  <a:moveTo>
                    <a:pt x="271" y="0"/>
                  </a:moveTo>
                  <a:cubicBezTo>
                    <a:pt x="216" y="0"/>
                    <a:pt x="146" y="41"/>
                    <a:pt x="93" y="110"/>
                  </a:cubicBezTo>
                  <a:cubicBezTo>
                    <a:pt x="19" y="207"/>
                    <a:pt x="0" y="318"/>
                    <a:pt x="55" y="359"/>
                  </a:cubicBezTo>
                  <a:cubicBezTo>
                    <a:pt x="71" y="371"/>
                    <a:pt x="89" y="377"/>
                    <a:pt x="110" y="377"/>
                  </a:cubicBezTo>
                  <a:cubicBezTo>
                    <a:pt x="166" y="377"/>
                    <a:pt x="235" y="336"/>
                    <a:pt x="289" y="266"/>
                  </a:cubicBezTo>
                  <a:cubicBezTo>
                    <a:pt x="362" y="170"/>
                    <a:pt x="381" y="59"/>
                    <a:pt x="326" y="18"/>
                  </a:cubicBezTo>
                  <a:cubicBezTo>
                    <a:pt x="311" y="6"/>
                    <a:pt x="292" y="0"/>
                    <a:pt x="271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92"/>
            <p:cNvSpPr/>
            <p:nvPr/>
          </p:nvSpPr>
          <p:spPr>
            <a:xfrm>
              <a:off x="1228155" y="4385835"/>
              <a:ext cx="74452" cy="74255"/>
            </a:xfrm>
            <a:custGeom>
              <a:rect b="b" l="l" r="r" t="t"/>
              <a:pathLst>
                <a:path extrusionOk="0" h="378" w="379">
                  <a:moveTo>
                    <a:pt x="273" y="1"/>
                  </a:moveTo>
                  <a:cubicBezTo>
                    <a:pt x="218" y="1"/>
                    <a:pt x="147" y="42"/>
                    <a:pt x="93" y="110"/>
                  </a:cubicBezTo>
                  <a:cubicBezTo>
                    <a:pt x="15" y="207"/>
                    <a:pt x="1" y="318"/>
                    <a:pt x="56" y="362"/>
                  </a:cubicBezTo>
                  <a:cubicBezTo>
                    <a:pt x="70" y="373"/>
                    <a:pt x="88" y="378"/>
                    <a:pt x="108" y="378"/>
                  </a:cubicBezTo>
                  <a:cubicBezTo>
                    <a:pt x="163" y="378"/>
                    <a:pt x="234" y="337"/>
                    <a:pt x="289" y="266"/>
                  </a:cubicBezTo>
                  <a:cubicBezTo>
                    <a:pt x="363" y="170"/>
                    <a:pt x="378" y="59"/>
                    <a:pt x="326" y="18"/>
                  </a:cubicBezTo>
                  <a:cubicBezTo>
                    <a:pt x="311" y="6"/>
                    <a:pt x="293" y="1"/>
                    <a:pt x="273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92"/>
            <p:cNvSpPr/>
            <p:nvPr/>
          </p:nvSpPr>
          <p:spPr>
            <a:xfrm>
              <a:off x="1261550" y="4401944"/>
              <a:ext cx="75237" cy="74452"/>
            </a:xfrm>
            <a:custGeom>
              <a:rect b="b" l="l" r="r" t="t"/>
              <a:pathLst>
                <a:path extrusionOk="0" h="379" w="383">
                  <a:moveTo>
                    <a:pt x="274" y="0"/>
                  </a:moveTo>
                  <a:cubicBezTo>
                    <a:pt x="218" y="0"/>
                    <a:pt x="148" y="43"/>
                    <a:pt x="94" y="113"/>
                  </a:cubicBezTo>
                  <a:cubicBezTo>
                    <a:pt x="19" y="206"/>
                    <a:pt x="0" y="317"/>
                    <a:pt x="56" y="361"/>
                  </a:cubicBezTo>
                  <a:cubicBezTo>
                    <a:pt x="71" y="373"/>
                    <a:pt x="89" y="378"/>
                    <a:pt x="109" y="378"/>
                  </a:cubicBezTo>
                  <a:cubicBezTo>
                    <a:pt x="164" y="378"/>
                    <a:pt x="235" y="336"/>
                    <a:pt x="289" y="265"/>
                  </a:cubicBezTo>
                  <a:cubicBezTo>
                    <a:pt x="364" y="173"/>
                    <a:pt x="382" y="62"/>
                    <a:pt x="326" y="18"/>
                  </a:cubicBezTo>
                  <a:cubicBezTo>
                    <a:pt x="312" y="6"/>
                    <a:pt x="294" y="0"/>
                    <a:pt x="274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92"/>
            <p:cNvSpPr/>
            <p:nvPr/>
          </p:nvSpPr>
          <p:spPr>
            <a:xfrm>
              <a:off x="1301624" y="4404301"/>
              <a:ext cx="74255" cy="74452"/>
            </a:xfrm>
            <a:custGeom>
              <a:rect b="b" l="l" r="r" t="t"/>
              <a:pathLst>
                <a:path extrusionOk="0" h="379" w="378">
                  <a:moveTo>
                    <a:pt x="272" y="0"/>
                  </a:moveTo>
                  <a:cubicBezTo>
                    <a:pt x="217" y="0"/>
                    <a:pt x="144" y="41"/>
                    <a:pt x="89" y="113"/>
                  </a:cubicBezTo>
                  <a:cubicBezTo>
                    <a:pt x="15" y="209"/>
                    <a:pt x="1" y="320"/>
                    <a:pt x="56" y="361"/>
                  </a:cubicBezTo>
                  <a:cubicBezTo>
                    <a:pt x="69" y="373"/>
                    <a:pt x="87" y="378"/>
                    <a:pt x="107" y="378"/>
                  </a:cubicBezTo>
                  <a:cubicBezTo>
                    <a:pt x="162" y="378"/>
                    <a:pt x="234" y="336"/>
                    <a:pt x="289" y="268"/>
                  </a:cubicBezTo>
                  <a:cubicBezTo>
                    <a:pt x="363" y="172"/>
                    <a:pt x="378" y="61"/>
                    <a:pt x="322" y="16"/>
                  </a:cubicBezTo>
                  <a:cubicBezTo>
                    <a:pt x="309" y="6"/>
                    <a:pt x="291" y="0"/>
                    <a:pt x="272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92"/>
            <p:cNvSpPr/>
            <p:nvPr/>
          </p:nvSpPr>
          <p:spPr>
            <a:xfrm>
              <a:off x="726837" y="3852300"/>
              <a:ext cx="332970" cy="424512"/>
            </a:xfrm>
            <a:custGeom>
              <a:rect b="b" l="l" r="r" t="t"/>
              <a:pathLst>
                <a:path extrusionOk="0" h="2161" w="1695">
                  <a:moveTo>
                    <a:pt x="118" y="0"/>
                  </a:moveTo>
                  <a:lnTo>
                    <a:pt x="0" y="1605"/>
                  </a:lnTo>
                  <a:lnTo>
                    <a:pt x="1210" y="2160"/>
                  </a:lnTo>
                  <a:lnTo>
                    <a:pt x="1694" y="992"/>
                  </a:lnTo>
                  <a:cubicBezTo>
                    <a:pt x="1694" y="992"/>
                    <a:pt x="636" y="11"/>
                    <a:pt x="182" y="11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92"/>
            <p:cNvSpPr/>
            <p:nvPr/>
          </p:nvSpPr>
          <p:spPr>
            <a:xfrm>
              <a:off x="326974" y="5000986"/>
              <a:ext cx="360932" cy="130380"/>
            </a:xfrm>
            <a:custGeom>
              <a:rect b="b" l="l" r="r" t="t"/>
              <a:pathLst>
                <a:path extrusionOk="0" h="667" w="1844">
                  <a:moveTo>
                    <a:pt x="1666" y="0"/>
                  </a:moveTo>
                  <a:lnTo>
                    <a:pt x="641" y="56"/>
                  </a:lnTo>
                  <a:cubicBezTo>
                    <a:pt x="242" y="149"/>
                    <a:pt x="78" y="363"/>
                    <a:pt x="34" y="493"/>
                  </a:cubicBezTo>
                  <a:cubicBezTo>
                    <a:pt x="1" y="596"/>
                    <a:pt x="12" y="666"/>
                    <a:pt x="12" y="666"/>
                  </a:cubicBezTo>
                  <a:lnTo>
                    <a:pt x="1843" y="644"/>
                  </a:lnTo>
                  <a:lnTo>
                    <a:pt x="1817" y="507"/>
                  </a:lnTo>
                  <a:lnTo>
                    <a:pt x="1666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92"/>
            <p:cNvSpPr/>
            <p:nvPr/>
          </p:nvSpPr>
          <p:spPr>
            <a:xfrm>
              <a:off x="326294" y="5097936"/>
              <a:ext cx="362240" cy="34181"/>
            </a:xfrm>
            <a:custGeom>
              <a:rect b="b" l="l" r="r" t="t"/>
              <a:pathLst>
                <a:path extrusionOk="0" h="174" w="1844">
                  <a:moveTo>
                    <a:pt x="34" y="0"/>
                  </a:moveTo>
                  <a:cubicBezTo>
                    <a:pt x="1" y="103"/>
                    <a:pt x="12" y="173"/>
                    <a:pt x="12" y="173"/>
                  </a:cubicBezTo>
                  <a:lnTo>
                    <a:pt x="1843" y="151"/>
                  </a:lnTo>
                  <a:lnTo>
                    <a:pt x="1817" y="1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92"/>
            <p:cNvSpPr/>
            <p:nvPr/>
          </p:nvSpPr>
          <p:spPr>
            <a:xfrm>
              <a:off x="923832" y="4928748"/>
              <a:ext cx="350367" cy="188523"/>
            </a:xfrm>
            <a:custGeom>
              <a:rect b="b" l="l" r="r" t="t"/>
              <a:pathLst>
                <a:path extrusionOk="0" h="958" w="1780">
                  <a:moveTo>
                    <a:pt x="1123" y="0"/>
                  </a:moveTo>
                  <a:cubicBezTo>
                    <a:pt x="1080" y="0"/>
                    <a:pt x="1036" y="2"/>
                    <a:pt x="988" y="7"/>
                  </a:cubicBezTo>
                  <a:lnTo>
                    <a:pt x="0" y="292"/>
                  </a:lnTo>
                  <a:lnTo>
                    <a:pt x="22" y="821"/>
                  </a:lnTo>
                  <a:lnTo>
                    <a:pt x="45" y="958"/>
                  </a:lnTo>
                  <a:lnTo>
                    <a:pt x="1779" y="381"/>
                  </a:lnTo>
                  <a:cubicBezTo>
                    <a:pt x="1779" y="381"/>
                    <a:pt x="1769" y="307"/>
                    <a:pt x="1706" y="222"/>
                  </a:cubicBezTo>
                  <a:cubicBezTo>
                    <a:pt x="1630" y="127"/>
                    <a:pt x="1446" y="0"/>
                    <a:pt x="1123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92"/>
            <p:cNvSpPr/>
            <p:nvPr/>
          </p:nvSpPr>
          <p:spPr>
            <a:xfrm>
              <a:off x="928779" y="4972017"/>
              <a:ext cx="345346" cy="144778"/>
            </a:xfrm>
            <a:custGeom>
              <a:rect b="b" l="l" r="r" t="t"/>
              <a:pathLst>
                <a:path extrusionOk="0" h="737" w="1758">
                  <a:moveTo>
                    <a:pt x="1684" y="1"/>
                  </a:moveTo>
                  <a:lnTo>
                    <a:pt x="0" y="600"/>
                  </a:lnTo>
                  <a:lnTo>
                    <a:pt x="23" y="737"/>
                  </a:lnTo>
                  <a:lnTo>
                    <a:pt x="1757" y="160"/>
                  </a:lnTo>
                  <a:cubicBezTo>
                    <a:pt x="1757" y="160"/>
                    <a:pt x="1747" y="86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92"/>
            <p:cNvSpPr/>
            <p:nvPr/>
          </p:nvSpPr>
          <p:spPr>
            <a:xfrm>
              <a:off x="405656" y="4239683"/>
              <a:ext cx="726837" cy="783413"/>
            </a:xfrm>
            <a:custGeom>
              <a:rect b="b" l="l" r="r" t="t"/>
              <a:pathLst>
                <a:path extrusionOk="0" h="3988" w="3700">
                  <a:moveTo>
                    <a:pt x="407" y="0"/>
                  </a:moveTo>
                  <a:lnTo>
                    <a:pt x="37" y="296"/>
                  </a:lnTo>
                  <a:lnTo>
                    <a:pt x="0" y="325"/>
                  </a:lnTo>
                  <a:lnTo>
                    <a:pt x="26" y="1076"/>
                  </a:lnTo>
                  <a:lnTo>
                    <a:pt x="130" y="3943"/>
                  </a:lnTo>
                  <a:lnTo>
                    <a:pt x="1313" y="3987"/>
                  </a:lnTo>
                  <a:lnTo>
                    <a:pt x="1528" y="1728"/>
                  </a:lnTo>
                  <a:lnTo>
                    <a:pt x="2608" y="3921"/>
                  </a:lnTo>
                  <a:lnTo>
                    <a:pt x="3700" y="3499"/>
                  </a:lnTo>
                  <a:lnTo>
                    <a:pt x="2719" y="844"/>
                  </a:lnTo>
                  <a:lnTo>
                    <a:pt x="2604" y="536"/>
                  </a:lnTo>
                  <a:lnTo>
                    <a:pt x="1543" y="277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92"/>
            <p:cNvSpPr/>
            <p:nvPr/>
          </p:nvSpPr>
          <p:spPr>
            <a:xfrm>
              <a:off x="406203" y="4294468"/>
              <a:ext cx="533474" cy="156809"/>
            </a:xfrm>
            <a:custGeom>
              <a:rect b="b" l="l" r="r" t="t"/>
              <a:pathLst>
                <a:path extrusionOk="0" h="800" w="2720">
                  <a:moveTo>
                    <a:pt x="1543" y="0"/>
                  </a:moveTo>
                  <a:lnTo>
                    <a:pt x="37" y="19"/>
                  </a:lnTo>
                  <a:lnTo>
                    <a:pt x="0" y="48"/>
                  </a:lnTo>
                  <a:lnTo>
                    <a:pt x="26" y="799"/>
                  </a:lnTo>
                  <a:lnTo>
                    <a:pt x="2719" y="567"/>
                  </a:lnTo>
                  <a:lnTo>
                    <a:pt x="2604" y="259"/>
                  </a:lnTo>
                  <a:lnTo>
                    <a:pt x="1543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92"/>
            <p:cNvSpPr/>
            <p:nvPr/>
          </p:nvSpPr>
          <p:spPr>
            <a:xfrm>
              <a:off x="705512" y="4475943"/>
              <a:ext cx="38734" cy="179713"/>
            </a:xfrm>
            <a:custGeom>
              <a:rect b="b" l="l" r="r" t="t"/>
              <a:pathLst>
                <a:path extrusionOk="0" h="918" w="194">
                  <a:moveTo>
                    <a:pt x="27" y="0"/>
                  </a:moveTo>
                  <a:lnTo>
                    <a:pt x="1" y="526"/>
                  </a:lnTo>
                  <a:lnTo>
                    <a:pt x="194" y="91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92"/>
            <p:cNvSpPr/>
            <p:nvPr/>
          </p:nvSpPr>
          <p:spPr>
            <a:xfrm>
              <a:off x="364207" y="3766455"/>
              <a:ext cx="577148" cy="631759"/>
            </a:xfrm>
            <a:custGeom>
              <a:rect b="b" l="l" r="r" t="t"/>
              <a:pathLst>
                <a:path extrusionOk="0" h="3216" w="2938">
                  <a:moveTo>
                    <a:pt x="667" y="0"/>
                  </a:moveTo>
                  <a:cubicBezTo>
                    <a:pt x="667" y="0"/>
                    <a:pt x="1" y="1281"/>
                    <a:pt x="104" y="3101"/>
                  </a:cubicBezTo>
                  <a:lnTo>
                    <a:pt x="2938" y="3215"/>
                  </a:lnTo>
                  <a:cubicBezTo>
                    <a:pt x="2938" y="3215"/>
                    <a:pt x="2704" y="2280"/>
                    <a:pt x="2620" y="1037"/>
                  </a:cubicBezTo>
                  <a:cubicBezTo>
                    <a:pt x="2601" y="763"/>
                    <a:pt x="2405" y="537"/>
                    <a:pt x="2131" y="470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92"/>
            <p:cNvSpPr/>
            <p:nvPr/>
          </p:nvSpPr>
          <p:spPr>
            <a:xfrm>
              <a:off x="552336" y="3806425"/>
              <a:ext cx="246490" cy="167379"/>
            </a:xfrm>
            <a:custGeom>
              <a:rect b="b" l="l" r="r" t="t"/>
              <a:pathLst>
                <a:path extrusionOk="0" h="849" w="1258">
                  <a:moveTo>
                    <a:pt x="1" y="1"/>
                  </a:moveTo>
                  <a:cubicBezTo>
                    <a:pt x="1" y="1"/>
                    <a:pt x="178" y="774"/>
                    <a:pt x="619" y="844"/>
                  </a:cubicBezTo>
                  <a:cubicBezTo>
                    <a:pt x="639" y="847"/>
                    <a:pt x="659" y="848"/>
                    <a:pt x="679" y="848"/>
                  </a:cubicBezTo>
                  <a:cubicBezTo>
                    <a:pt x="1083" y="848"/>
                    <a:pt x="1258" y="286"/>
                    <a:pt x="1258" y="286"/>
                  </a:cubicBezTo>
                  <a:cubicBezTo>
                    <a:pt x="918" y="67"/>
                    <a:pt x="414" y="64"/>
                    <a:pt x="1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92"/>
            <p:cNvSpPr/>
            <p:nvPr/>
          </p:nvSpPr>
          <p:spPr>
            <a:xfrm>
              <a:off x="577935" y="3812226"/>
              <a:ext cx="202729" cy="130045"/>
            </a:xfrm>
            <a:custGeom>
              <a:rect b="b" l="l" r="r" t="t"/>
              <a:pathLst>
                <a:path extrusionOk="0" h="662" w="1032">
                  <a:moveTo>
                    <a:pt x="0" y="1"/>
                  </a:moveTo>
                  <a:cubicBezTo>
                    <a:pt x="0" y="1"/>
                    <a:pt x="188" y="614"/>
                    <a:pt x="506" y="659"/>
                  </a:cubicBezTo>
                  <a:cubicBezTo>
                    <a:pt x="521" y="661"/>
                    <a:pt x="535" y="662"/>
                    <a:pt x="549" y="662"/>
                  </a:cubicBezTo>
                  <a:cubicBezTo>
                    <a:pt x="846" y="662"/>
                    <a:pt x="1032" y="230"/>
                    <a:pt x="1032" y="23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189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92"/>
            <p:cNvSpPr/>
            <p:nvPr/>
          </p:nvSpPr>
          <p:spPr>
            <a:xfrm>
              <a:off x="913653" y="3647805"/>
              <a:ext cx="193299" cy="164226"/>
            </a:xfrm>
            <a:custGeom>
              <a:rect b="b" l="l" r="r" t="t"/>
              <a:pathLst>
                <a:path extrusionOk="0" h="836" w="984">
                  <a:moveTo>
                    <a:pt x="498" y="0"/>
                  </a:moveTo>
                  <a:cubicBezTo>
                    <a:pt x="485" y="0"/>
                    <a:pt x="472" y="1"/>
                    <a:pt x="458" y="2"/>
                  </a:cubicBezTo>
                  <a:cubicBezTo>
                    <a:pt x="196" y="24"/>
                    <a:pt x="0" y="224"/>
                    <a:pt x="14" y="453"/>
                  </a:cubicBezTo>
                  <a:cubicBezTo>
                    <a:pt x="32" y="672"/>
                    <a:pt x="237" y="836"/>
                    <a:pt x="484" y="836"/>
                  </a:cubicBezTo>
                  <a:cubicBezTo>
                    <a:pt x="496" y="836"/>
                    <a:pt x="509" y="835"/>
                    <a:pt x="521" y="834"/>
                  </a:cubicBezTo>
                  <a:cubicBezTo>
                    <a:pt x="784" y="816"/>
                    <a:pt x="984" y="612"/>
                    <a:pt x="965" y="383"/>
                  </a:cubicBezTo>
                  <a:cubicBezTo>
                    <a:pt x="948" y="165"/>
                    <a:pt x="743" y="0"/>
                    <a:pt x="498" y="0"/>
                  </a:cubicBezTo>
                  <a:close/>
                </a:path>
              </a:pathLst>
            </a:custGeom>
            <a:solidFill>
              <a:srgbClr val="FCB9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92"/>
            <p:cNvSpPr/>
            <p:nvPr/>
          </p:nvSpPr>
          <p:spPr>
            <a:xfrm>
              <a:off x="938797" y="3703201"/>
              <a:ext cx="133974" cy="96453"/>
            </a:xfrm>
            <a:custGeom>
              <a:rect b="b" l="l" r="r" t="t"/>
              <a:pathLst>
                <a:path extrusionOk="0" h="491" w="682">
                  <a:moveTo>
                    <a:pt x="353" y="0"/>
                  </a:moveTo>
                  <a:cubicBezTo>
                    <a:pt x="343" y="0"/>
                    <a:pt x="333" y="0"/>
                    <a:pt x="323" y="1"/>
                  </a:cubicBezTo>
                  <a:cubicBezTo>
                    <a:pt x="142" y="15"/>
                    <a:pt x="1" y="138"/>
                    <a:pt x="13" y="271"/>
                  </a:cubicBezTo>
                  <a:cubicBezTo>
                    <a:pt x="23" y="396"/>
                    <a:pt x="159" y="491"/>
                    <a:pt x="326" y="491"/>
                  </a:cubicBezTo>
                  <a:cubicBezTo>
                    <a:pt x="337" y="491"/>
                    <a:pt x="349" y="490"/>
                    <a:pt x="361" y="489"/>
                  </a:cubicBezTo>
                  <a:cubicBezTo>
                    <a:pt x="545" y="474"/>
                    <a:pt x="682" y="356"/>
                    <a:pt x="675" y="220"/>
                  </a:cubicBezTo>
                  <a:cubicBezTo>
                    <a:pt x="664" y="94"/>
                    <a:pt x="524" y="0"/>
                    <a:pt x="353" y="0"/>
                  </a:cubicBezTo>
                  <a:close/>
                </a:path>
              </a:pathLst>
            </a:custGeom>
            <a:solidFill>
              <a:srgbClr val="E189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92"/>
            <p:cNvSpPr/>
            <p:nvPr/>
          </p:nvSpPr>
          <p:spPr>
            <a:xfrm>
              <a:off x="306649" y="3532101"/>
              <a:ext cx="208033" cy="169530"/>
            </a:xfrm>
            <a:custGeom>
              <a:rect b="b" l="l" r="r" t="t"/>
              <a:pathLst>
                <a:path extrusionOk="0" h="863" w="1059">
                  <a:moveTo>
                    <a:pt x="482" y="1"/>
                  </a:moveTo>
                  <a:cubicBezTo>
                    <a:pt x="325" y="1"/>
                    <a:pt x="179" y="75"/>
                    <a:pt x="108" y="210"/>
                  </a:cubicBezTo>
                  <a:cubicBezTo>
                    <a:pt x="1" y="417"/>
                    <a:pt x="105" y="679"/>
                    <a:pt x="338" y="802"/>
                  </a:cubicBezTo>
                  <a:cubicBezTo>
                    <a:pt x="417" y="843"/>
                    <a:pt x="501" y="863"/>
                    <a:pt x="582" y="863"/>
                  </a:cubicBezTo>
                  <a:cubicBezTo>
                    <a:pt x="739" y="863"/>
                    <a:pt x="883" y="788"/>
                    <a:pt x="952" y="654"/>
                  </a:cubicBezTo>
                  <a:cubicBezTo>
                    <a:pt x="1059" y="450"/>
                    <a:pt x="960" y="184"/>
                    <a:pt x="726" y="62"/>
                  </a:cubicBezTo>
                  <a:cubicBezTo>
                    <a:pt x="647" y="20"/>
                    <a:pt x="563" y="1"/>
                    <a:pt x="482" y="1"/>
                  </a:cubicBezTo>
                  <a:close/>
                </a:path>
              </a:pathLst>
            </a:custGeom>
            <a:solidFill>
              <a:srgbClr val="FCB9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92"/>
            <p:cNvSpPr/>
            <p:nvPr/>
          </p:nvSpPr>
          <p:spPr>
            <a:xfrm>
              <a:off x="326294" y="3581015"/>
              <a:ext cx="139867" cy="104311"/>
            </a:xfrm>
            <a:custGeom>
              <a:rect b="b" l="l" r="r" t="t"/>
              <a:pathLst>
                <a:path extrusionOk="0" h="531" w="712">
                  <a:moveTo>
                    <a:pt x="281" y="1"/>
                  </a:moveTo>
                  <a:cubicBezTo>
                    <a:pt x="185" y="1"/>
                    <a:pt x="103" y="40"/>
                    <a:pt x="64" y="113"/>
                  </a:cubicBezTo>
                  <a:cubicBezTo>
                    <a:pt x="1" y="231"/>
                    <a:pt x="83" y="398"/>
                    <a:pt x="242" y="482"/>
                  </a:cubicBezTo>
                  <a:cubicBezTo>
                    <a:pt x="305" y="515"/>
                    <a:pt x="371" y="531"/>
                    <a:pt x="433" y="531"/>
                  </a:cubicBezTo>
                  <a:cubicBezTo>
                    <a:pt x="529" y="531"/>
                    <a:pt x="612" y="492"/>
                    <a:pt x="648" y="420"/>
                  </a:cubicBezTo>
                  <a:cubicBezTo>
                    <a:pt x="711" y="301"/>
                    <a:pt x="633" y="135"/>
                    <a:pt x="471" y="50"/>
                  </a:cubicBezTo>
                  <a:cubicBezTo>
                    <a:pt x="408" y="16"/>
                    <a:pt x="342" y="1"/>
                    <a:pt x="281" y="1"/>
                  </a:cubicBezTo>
                  <a:close/>
                </a:path>
              </a:pathLst>
            </a:custGeom>
            <a:solidFill>
              <a:srgbClr val="E189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92"/>
            <p:cNvSpPr/>
            <p:nvPr/>
          </p:nvSpPr>
          <p:spPr>
            <a:xfrm>
              <a:off x="394852" y="3268869"/>
              <a:ext cx="638045" cy="590506"/>
            </a:xfrm>
            <a:custGeom>
              <a:rect b="b" l="l" r="r" t="t"/>
              <a:pathLst>
                <a:path extrusionOk="0" h="3006" w="3248">
                  <a:moveTo>
                    <a:pt x="1623" y="0"/>
                  </a:moveTo>
                  <a:cubicBezTo>
                    <a:pt x="857" y="0"/>
                    <a:pt x="215" y="775"/>
                    <a:pt x="107" y="1568"/>
                  </a:cubicBezTo>
                  <a:cubicBezTo>
                    <a:pt x="0" y="2393"/>
                    <a:pt x="632" y="2826"/>
                    <a:pt x="1457" y="2963"/>
                  </a:cubicBezTo>
                  <a:cubicBezTo>
                    <a:pt x="1623" y="2991"/>
                    <a:pt x="1784" y="3006"/>
                    <a:pt x="1935" y="3006"/>
                  </a:cubicBezTo>
                  <a:cubicBezTo>
                    <a:pt x="2522" y="3006"/>
                    <a:pt x="2972" y="2776"/>
                    <a:pt x="3096" y="2123"/>
                  </a:cubicBezTo>
                  <a:cubicBezTo>
                    <a:pt x="3248" y="1306"/>
                    <a:pt x="2933" y="170"/>
                    <a:pt x="1779" y="11"/>
                  </a:cubicBezTo>
                  <a:cubicBezTo>
                    <a:pt x="1726" y="4"/>
                    <a:pt x="1674" y="0"/>
                    <a:pt x="1623" y="0"/>
                  </a:cubicBezTo>
                  <a:close/>
                </a:path>
              </a:pathLst>
            </a:custGeom>
            <a:solidFill>
              <a:srgbClr val="FCB9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92"/>
            <p:cNvSpPr/>
            <p:nvPr/>
          </p:nvSpPr>
          <p:spPr>
            <a:xfrm>
              <a:off x="425300" y="3281049"/>
              <a:ext cx="593846" cy="356347"/>
            </a:xfrm>
            <a:custGeom>
              <a:rect b="b" l="l" r="r" t="t"/>
              <a:pathLst>
                <a:path extrusionOk="0" h="1814" w="3023">
                  <a:moveTo>
                    <a:pt x="673" y="1"/>
                  </a:moveTo>
                  <a:cubicBezTo>
                    <a:pt x="277" y="341"/>
                    <a:pt x="30" y="855"/>
                    <a:pt x="0" y="1387"/>
                  </a:cubicBezTo>
                  <a:cubicBezTo>
                    <a:pt x="174" y="1051"/>
                    <a:pt x="403" y="740"/>
                    <a:pt x="677" y="474"/>
                  </a:cubicBezTo>
                  <a:cubicBezTo>
                    <a:pt x="991" y="633"/>
                    <a:pt x="1313" y="722"/>
                    <a:pt x="1643" y="759"/>
                  </a:cubicBezTo>
                  <a:cubicBezTo>
                    <a:pt x="1590" y="677"/>
                    <a:pt x="1543" y="596"/>
                    <a:pt x="1491" y="515"/>
                  </a:cubicBezTo>
                  <a:cubicBezTo>
                    <a:pt x="1812" y="651"/>
                    <a:pt x="2109" y="829"/>
                    <a:pt x="2386" y="1040"/>
                  </a:cubicBezTo>
                  <a:cubicBezTo>
                    <a:pt x="2405" y="940"/>
                    <a:pt x="2405" y="837"/>
                    <a:pt x="2386" y="733"/>
                  </a:cubicBezTo>
                  <a:cubicBezTo>
                    <a:pt x="2493" y="829"/>
                    <a:pt x="2601" y="926"/>
                    <a:pt x="2708" y="1022"/>
                  </a:cubicBezTo>
                  <a:cubicBezTo>
                    <a:pt x="2819" y="1276"/>
                    <a:pt x="2900" y="1539"/>
                    <a:pt x="2956" y="1814"/>
                  </a:cubicBezTo>
                  <a:cubicBezTo>
                    <a:pt x="3022" y="1387"/>
                    <a:pt x="3015" y="1007"/>
                    <a:pt x="2959" y="629"/>
                  </a:cubicBezTo>
                  <a:cubicBezTo>
                    <a:pt x="2253" y="286"/>
                    <a:pt x="1469" y="67"/>
                    <a:pt x="673" y="1"/>
                  </a:cubicBezTo>
                  <a:close/>
                </a:path>
              </a:pathLst>
            </a:custGeom>
            <a:solidFill>
              <a:srgbClr val="E189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92"/>
            <p:cNvSpPr/>
            <p:nvPr/>
          </p:nvSpPr>
          <p:spPr>
            <a:xfrm>
              <a:off x="787145" y="3573943"/>
              <a:ext cx="176798" cy="141242"/>
            </a:xfrm>
            <a:custGeom>
              <a:rect b="b" l="l" r="r" t="t"/>
              <a:pathLst>
                <a:path extrusionOk="0" h="719" w="900">
                  <a:moveTo>
                    <a:pt x="426" y="0"/>
                  </a:moveTo>
                  <a:cubicBezTo>
                    <a:pt x="258" y="0"/>
                    <a:pt x="107" y="95"/>
                    <a:pt x="59" y="248"/>
                  </a:cubicBezTo>
                  <a:cubicBezTo>
                    <a:pt x="1" y="441"/>
                    <a:pt x="100" y="633"/>
                    <a:pt x="356" y="700"/>
                  </a:cubicBezTo>
                  <a:cubicBezTo>
                    <a:pt x="404" y="713"/>
                    <a:pt x="451" y="719"/>
                    <a:pt x="496" y="719"/>
                  </a:cubicBezTo>
                  <a:cubicBezTo>
                    <a:pt x="661" y="719"/>
                    <a:pt x="794" y="636"/>
                    <a:pt x="840" y="485"/>
                  </a:cubicBezTo>
                  <a:cubicBezTo>
                    <a:pt x="899" y="296"/>
                    <a:pt x="773" y="86"/>
                    <a:pt x="555" y="19"/>
                  </a:cubicBezTo>
                  <a:cubicBezTo>
                    <a:pt x="512" y="6"/>
                    <a:pt x="468" y="0"/>
                    <a:pt x="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92"/>
            <p:cNvSpPr/>
            <p:nvPr/>
          </p:nvSpPr>
          <p:spPr>
            <a:xfrm>
              <a:off x="797360" y="3563139"/>
              <a:ext cx="160690" cy="106865"/>
            </a:xfrm>
            <a:custGeom>
              <a:rect b="b" l="l" r="r" t="t"/>
              <a:pathLst>
                <a:path extrusionOk="0" h="544" w="818">
                  <a:moveTo>
                    <a:pt x="399" y="1"/>
                  </a:moveTo>
                  <a:cubicBezTo>
                    <a:pt x="365" y="1"/>
                    <a:pt x="330" y="5"/>
                    <a:pt x="296" y="15"/>
                  </a:cubicBezTo>
                  <a:cubicBezTo>
                    <a:pt x="133" y="59"/>
                    <a:pt x="26" y="192"/>
                    <a:pt x="0" y="340"/>
                  </a:cubicBezTo>
                  <a:cubicBezTo>
                    <a:pt x="44" y="214"/>
                    <a:pt x="152" y="111"/>
                    <a:pt x="299" y="78"/>
                  </a:cubicBezTo>
                  <a:cubicBezTo>
                    <a:pt x="327" y="71"/>
                    <a:pt x="355" y="69"/>
                    <a:pt x="383" y="69"/>
                  </a:cubicBezTo>
                  <a:cubicBezTo>
                    <a:pt x="526" y="69"/>
                    <a:pt x="665" y="147"/>
                    <a:pt x="736" y="274"/>
                  </a:cubicBezTo>
                  <a:cubicBezTo>
                    <a:pt x="788" y="359"/>
                    <a:pt x="803" y="455"/>
                    <a:pt x="788" y="544"/>
                  </a:cubicBezTo>
                  <a:cubicBezTo>
                    <a:pt x="818" y="451"/>
                    <a:pt x="818" y="344"/>
                    <a:pt x="773" y="244"/>
                  </a:cubicBezTo>
                  <a:cubicBezTo>
                    <a:pt x="706" y="95"/>
                    <a:pt x="557" y="1"/>
                    <a:pt x="399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92"/>
            <p:cNvSpPr/>
            <p:nvPr/>
          </p:nvSpPr>
          <p:spPr>
            <a:xfrm>
              <a:off x="807378" y="3605177"/>
              <a:ext cx="83095" cy="82899"/>
            </a:xfrm>
            <a:custGeom>
              <a:rect b="b" l="l" r="r" t="t"/>
              <a:pathLst>
                <a:path extrusionOk="0" h="422" w="423">
                  <a:moveTo>
                    <a:pt x="212" y="0"/>
                  </a:moveTo>
                  <a:cubicBezTo>
                    <a:pt x="97" y="0"/>
                    <a:pt x="1" y="93"/>
                    <a:pt x="1" y="212"/>
                  </a:cubicBezTo>
                  <a:cubicBezTo>
                    <a:pt x="1" y="326"/>
                    <a:pt x="97" y="422"/>
                    <a:pt x="212" y="422"/>
                  </a:cubicBezTo>
                  <a:cubicBezTo>
                    <a:pt x="330" y="422"/>
                    <a:pt x="422" y="326"/>
                    <a:pt x="422" y="212"/>
                  </a:cubicBezTo>
                  <a:cubicBezTo>
                    <a:pt x="422" y="93"/>
                    <a:pt x="330" y="0"/>
                    <a:pt x="212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92"/>
            <p:cNvSpPr/>
            <p:nvPr/>
          </p:nvSpPr>
          <p:spPr>
            <a:xfrm>
              <a:off x="870632" y="3618928"/>
              <a:ext cx="19841" cy="19841"/>
            </a:xfrm>
            <a:custGeom>
              <a:rect b="b" l="l" r="r" t="t"/>
              <a:pathLst>
                <a:path extrusionOk="0" h="101" w="101">
                  <a:moveTo>
                    <a:pt x="49" y="0"/>
                  </a:moveTo>
                  <a:cubicBezTo>
                    <a:pt x="23" y="0"/>
                    <a:pt x="1" y="23"/>
                    <a:pt x="1" y="49"/>
                  </a:cubicBezTo>
                  <a:cubicBezTo>
                    <a:pt x="1" y="79"/>
                    <a:pt x="23" y="101"/>
                    <a:pt x="49" y="101"/>
                  </a:cubicBezTo>
                  <a:cubicBezTo>
                    <a:pt x="78" y="101"/>
                    <a:pt x="100" y="79"/>
                    <a:pt x="100" y="49"/>
                  </a:cubicBezTo>
                  <a:cubicBezTo>
                    <a:pt x="100" y="23"/>
                    <a:pt x="78" y="0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92"/>
            <p:cNvSpPr/>
            <p:nvPr/>
          </p:nvSpPr>
          <p:spPr>
            <a:xfrm>
              <a:off x="484036" y="3520118"/>
              <a:ext cx="160886" cy="139278"/>
            </a:xfrm>
            <a:custGeom>
              <a:rect b="b" l="l" r="r" t="t"/>
              <a:pathLst>
                <a:path extrusionOk="0" h="709" w="819">
                  <a:moveTo>
                    <a:pt x="404" y="1"/>
                  </a:moveTo>
                  <a:cubicBezTo>
                    <a:pt x="181" y="1"/>
                    <a:pt x="4" y="162"/>
                    <a:pt x="4" y="363"/>
                  </a:cubicBezTo>
                  <a:cubicBezTo>
                    <a:pt x="1" y="563"/>
                    <a:pt x="171" y="700"/>
                    <a:pt x="404" y="708"/>
                  </a:cubicBezTo>
                  <a:cubicBezTo>
                    <a:pt x="412" y="708"/>
                    <a:pt x="421" y="708"/>
                    <a:pt x="429" y="708"/>
                  </a:cubicBezTo>
                  <a:cubicBezTo>
                    <a:pt x="676" y="708"/>
                    <a:pt x="818" y="560"/>
                    <a:pt x="818" y="363"/>
                  </a:cubicBezTo>
                  <a:cubicBezTo>
                    <a:pt x="818" y="163"/>
                    <a:pt x="637" y="1"/>
                    <a:pt x="412" y="1"/>
                  </a:cubicBezTo>
                  <a:cubicBezTo>
                    <a:pt x="409" y="1"/>
                    <a:pt x="407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92"/>
            <p:cNvSpPr/>
            <p:nvPr/>
          </p:nvSpPr>
          <p:spPr>
            <a:xfrm>
              <a:off x="484036" y="3508528"/>
              <a:ext cx="164422" cy="90953"/>
            </a:xfrm>
            <a:custGeom>
              <a:rect b="b" l="l" r="r" t="t"/>
              <a:pathLst>
                <a:path extrusionOk="0" h="463" w="837">
                  <a:moveTo>
                    <a:pt x="412" y="1"/>
                  </a:moveTo>
                  <a:cubicBezTo>
                    <a:pt x="297" y="1"/>
                    <a:pt x="183" y="49"/>
                    <a:pt x="104" y="141"/>
                  </a:cubicBezTo>
                  <a:cubicBezTo>
                    <a:pt x="30" y="222"/>
                    <a:pt x="1" y="323"/>
                    <a:pt x="4" y="422"/>
                  </a:cubicBezTo>
                  <a:cubicBezTo>
                    <a:pt x="16" y="333"/>
                    <a:pt x="57" y="248"/>
                    <a:pt x="130" y="178"/>
                  </a:cubicBezTo>
                  <a:cubicBezTo>
                    <a:pt x="208" y="108"/>
                    <a:pt x="309" y="70"/>
                    <a:pt x="410" y="70"/>
                  </a:cubicBezTo>
                  <a:cubicBezTo>
                    <a:pt x="478" y="70"/>
                    <a:pt x="546" y="87"/>
                    <a:pt x="607" y="123"/>
                  </a:cubicBezTo>
                  <a:cubicBezTo>
                    <a:pt x="740" y="197"/>
                    <a:pt x="811" y="326"/>
                    <a:pt x="815" y="463"/>
                  </a:cubicBezTo>
                  <a:cubicBezTo>
                    <a:pt x="837" y="311"/>
                    <a:pt x="770" y="152"/>
                    <a:pt x="629" y="63"/>
                  </a:cubicBezTo>
                  <a:cubicBezTo>
                    <a:pt x="562" y="21"/>
                    <a:pt x="487" y="1"/>
                    <a:pt x="412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92"/>
            <p:cNvSpPr/>
            <p:nvPr/>
          </p:nvSpPr>
          <p:spPr>
            <a:xfrm>
              <a:off x="574988" y="3575514"/>
              <a:ext cx="40664" cy="23966"/>
            </a:xfrm>
            <a:custGeom>
              <a:rect b="b" l="l" r="r" t="t"/>
              <a:pathLst>
                <a:path extrusionOk="0" h="122" w="207">
                  <a:moveTo>
                    <a:pt x="95" y="0"/>
                  </a:moveTo>
                  <a:cubicBezTo>
                    <a:pt x="51" y="0"/>
                    <a:pt x="13" y="30"/>
                    <a:pt x="0" y="74"/>
                  </a:cubicBezTo>
                  <a:lnTo>
                    <a:pt x="193" y="122"/>
                  </a:lnTo>
                  <a:cubicBezTo>
                    <a:pt x="207" y="70"/>
                    <a:pt x="174" y="15"/>
                    <a:pt x="122" y="4"/>
                  </a:cubicBezTo>
                  <a:cubicBezTo>
                    <a:pt x="113" y="1"/>
                    <a:pt x="104" y="0"/>
                    <a:pt x="95" y="0"/>
                  </a:cubicBezTo>
                  <a:close/>
                </a:path>
              </a:pathLst>
            </a:custGeom>
            <a:solidFill>
              <a:srgbClr val="0516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92"/>
            <p:cNvSpPr/>
            <p:nvPr/>
          </p:nvSpPr>
          <p:spPr>
            <a:xfrm>
              <a:off x="552397" y="3553513"/>
              <a:ext cx="83095" cy="83095"/>
            </a:xfrm>
            <a:custGeom>
              <a:rect b="b" l="l" r="r" t="t"/>
              <a:pathLst>
                <a:path extrusionOk="0" h="423" w="423">
                  <a:moveTo>
                    <a:pt x="211" y="0"/>
                  </a:moveTo>
                  <a:cubicBezTo>
                    <a:pt x="96" y="0"/>
                    <a:pt x="1" y="94"/>
                    <a:pt x="1" y="212"/>
                  </a:cubicBezTo>
                  <a:cubicBezTo>
                    <a:pt x="1" y="326"/>
                    <a:pt x="96" y="422"/>
                    <a:pt x="211" y="422"/>
                  </a:cubicBezTo>
                  <a:cubicBezTo>
                    <a:pt x="330" y="422"/>
                    <a:pt x="422" y="326"/>
                    <a:pt x="422" y="212"/>
                  </a:cubicBezTo>
                  <a:cubicBezTo>
                    <a:pt x="422" y="94"/>
                    <a:pt x="330" y="0"/>
                    <a:pt x="211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92"/>
            <p:cNvSpPr/>
            <p:nvPr/>
          </p:nvSpPr>
          <p:spPr>
            <a:xfrm>
              <a:off x="614866" y="3566675"/>
              <a:ext cx="19841" cy="19841"/>
            </a:xfrm>
            <a:custGeom>
              <a:rect b="b" l="l" r="r" t="t"/>
              <a:pathLst>
                <a:path extrusionOk="0" h="101" w="101">
                  <a:moveTo>
                    <a:pt x="52" y="0"/>
                  </a:moveTo>
                  <a:cubicBezTo>
                    <a:pt x="23" y="0"/>
                    <a:pt x="0" y="22"/>
                    <a:pt x="0" y="49"/>
                  </a:cubicBezTo>
                  <a:cubicBezTo>
                    <a:pt x="0" y="78"/>
                    <a:pt x="23" y="100"/>
                    <a:pt x="52" y="100"/>
                  </a:cubicBezTo>
                  <a:cubicBezTo>
                    <a:pt x="79" y="100"/>
                    <a:pt x="101" y="78"/>
                    <a:pt x="101" y="49"/>
                  </a:cubicBezTo>
                  <a:cubicBezTo>
                    <a:pt x="101" y="22"/>
                    <a:pt x="79" y="0"/>
                    <a:pt x="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92"/>
            <p:cNvSpPr/>
            <p:nvPr/>
          </p:nvSpPr>
          <p:spPr>
            <a:xfrm>
              <a:off x="712104" y="3644465"/>
              <a:ext cx="20037" cy="33592"/>
            </a:xfrm>
            <a:custGeom>
              <a:rect b="b" l="l" r="r" t="t"/>
              <a:pathLst>
                <a:path extrusionOk="0" h="171" w="102">
                  <a:moveTo>
                    <a:pt x="50" y="0"/>
                  </a:moveTo>
                  <a:cubicBezTo>
                    <a:pt x="42" y="56"/>
                    <a:pt x="27" y="115"/>
                    <a:pt x="1" y="170"/>
                  </a:cubicBezTo>
                  <a:cubicBezTo>
                    <a:pt x="38" y="167"/>
                    <a:pt x="75" y="141"/>
                    <a:pt x="86" y="104"/>
                  </a:cubicBezTo>
                  <a:cubicBezTo>
                    <a:pt x="101" y="70"/>
                    <a:pt x="86" y="26"/>
                    <a:pt x="50" y="0"/>
                  </a:cubicBezTo>
                  <a:close/>
                </a:path>
              </a:pathLst>
            </a:custGeom>
            <a:solidFill>
              <a:srgbClr val="C869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92"/>
            <p:cNvSpPr/>
            <p:nvPr/>
          </p:nvSpPr>
          <p:spPr>
            <a:xfrm>
              <a:off x="618598" y="3671181"/>
              <a:ext cx="167958" cy="118258"/>
            </a:xfrm>
            <a:custGeom>
              <a:rect b="b" l="l" r="r" t="t"/>
              <a:pathLst>
                <a:path extrusionOk="0" h="602" w="855">
                  <a:moveTo>
                    <a:pt x="140" y="1"/>
                  </a:moveTo>
                  <a:cubicBezTo>
                    <a:pt x="126" y="5"/>
                    <a:pt x="111" y="9"/>
                    <a:pt x="96" y="12"/>
                  </a:cubicBezTo>
                  <a:cubicBezTo>
                    <a:pt x="0" y="138"/>
                    <a:pt x="0" y="323"/>
                    <a:pt x="100" y="449"/>
                  </a:cubicBezTo>
                  <a:cubicBezTo>
                    <a:pt x="175" y="546"/>
                    <a:pt x="308" y="602"/>
                    <a:pt x="439" y="602"/>
                  </a:cubicBezTo>
                  <a:cubicBezTo>
                    <a:pt x="487" y="602"/>
                    <a:pt x="536" y="594"/>
                    <a:pt x="581" y="578"/>
                  </a:cubicBezTo>
                  <a:cubicBezTo>
                    <a:pt x="748" y="519"/>
                    <a:pt x="854" y="345"/>
                    <a:pt x="840" y="175"/>
                  </a:cubicBezTo>
                  <a:lnTo>
                    <a:pt x="806" y="175"/>
                  </a:lnTo>
                  <a:cubicBezTo>
                    <a:pt x="574" y="156"/>
                    <a:pt x="348" y="98"/>
                    <a:pt x="140" y="1"/>
                  </a:cubicBezTo>
                  <a:close/>
                </a:path>
              </a:pathLst>
            </a:custGeom>
            <a:solidFill>
              <a:srgbClr val="4D2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92"/>
            <p:cNvSpPr/>
            <p:nvPr/>
          </p:nvSpPr>
          <p:spPr>
            <a:xfrm>
              <a:off x="636671" y="3669217"/>
              <a:ext cx="140456" cy="55790"/>
            </a:xfrm>
            <a:custGeom>
              <a:rect b="b" l="l" r="r" t="t"/>
              <a:pathLst>
                <a:path extrusionOk="0" h="284" w="715">
                  <a:moveTo>
                    <a:pt x="23" y="0"/>
                  </a:moveTo>
                  <a:lnTo>
                    <a:pt x="0" y="22"/>
                  </a:lnTo>
                  <a:cubicBezTo>
                    <a:pt x="38" y="92"/>
                    <a:pt x="93" y="148"/>
                    <a:pt x="156" y="185"/>
                  </a:cubicBezTo>
                  <a:cubicBezTo>
                    <a:pt x="237" y="237"/>
                    <a:pt x="326" y="259"/>
                    <a:pt x="415" y="274"/>
                  </a:cubicBezTo>
                  <a:cubicBezTo>
                    <a:pt x="448" y="279"/>
                    <a:pt x="482" y="284"/>
                    <a:pt x="516" y="284"/>
                  </a:cubicBezTo>
                  <a:cubicBezTo>
                    <a:pt x="550" y="284"/>
                    <a:pt x="583" y="279"/>
                    <a:pt x="615" y="266"/>
                  </a:cubicBezTo>
                  <a:cubicBezTo>
                    <a:pt x="656" y="251"/>
                    <a:pt x="688" y="222"/>
                    <a:pt x="714" y="185"/>
                  </a:cubicBezTo>
                  <a:cubicBezTo>
                    <a:pt x="474" y="166"/>
                    <a:pt x="237" y="104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92"/>
            <p:cNvSpPr/>
            <p:nvPr/>
          </p:nvSpPr>
          <p:spPr>
            <a:xfrm>
              <a:off x="859042" y="3464721"/>
              <a:ext cx="114133" cy="91935"/>
            </a:xfrm>
            <a:custGeom>
              <a:rect b="b" l="l" r="r" t="t"/>
              <a:pathLst>
                <a:path extrusionOk="0" h="468" w="581">
                  <a:moveTo>
                    <a:pt x="199" y="0"/>
                  </a:moveTo>
                  <a:cubicBezTo>
                    <a:pt x="124" y="0"/>
                    <a:pt x="51" y="27"/>
                    <a:pt x="0" y="83"/>
                  </a:cubicBezTo>
                  <a:cubicBezTo>
                    <a:pt x="222" y="94"/>
                    <a:pt x="474" y="242"/>
                    <a:pt x="581" y="468"/>
                  </a:cubicBezTo>
                  <a:cubicBezTo>
                    <a:pt x="581" y="368"/>
                    <a:pt x="552" y="268"/>
                    <a:pt x="500" y="186"/>
                  </a:cubicBezTo>
                  <a:cubicBezTo>
                    <a:pt x="448" y="102"/>
                    <a:pt x="367" y="35"/>
                    <a:pt x="270" y="9"/>
                  </a:cubicBezTo>
                  <a:cubicBezTo>
                    <a:pt x="247" y="3"/>
                    <a:pt x="223" y="0"/>
                    <a:pt x="199" y="0"/>
                  </a:cubicBezTo>
                  <a:close/>
                </a:path>
              </a:pathLst>
            </a:custGeom>
            <a:solidFill>
              <a:srgbClr val="F059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92"/>
            <p:cNvSpPr/>
            <p:nvPr/>
          </p:nvSpPr>
          <p:spPr>
            <a:xfrm>
              <a:off x="499358" y="3406771"/>
              <a:ext cx="144778" cy="53236"/>
            </a:xfrm>
            <a:custGeom>
              <a:rect b="b" l="l" r="r" t="t"/>
              <a:pathLst>
                <a:path extrusionOk="0" h="271" w="737">
                  <a:moveTo>
                    <a:pt x="385" y="1"/>
                  </a:moveTo>
                  <a:cubicBezTo>
                    <a:pt x="237" y="1"/>
                    <a:pt x="97" y="93"/>
                    <a:pt x="1" y="271"/>
                  </a:cubicBezTo>
                  <a:cubicBezTo>
                    <a:pt x="129" y="200"/>
                    <a:pt x="275" y="164"/>
                    <a:pt x="421" y="164"/>
                  </a:cubicBezTo>
                  <a:cubicBezTo>
                    <a:pt x="529" y="164"/>
                    <a:pt x="636" y="184"/>
                    <a:pt x="737" y="223"/>
                  </a:cubicBezTo>
                  <a:cubicBezTo>
                    <a:pt x="674" y="90"/>
                    <a:pt x="529" y="1"/>
                    <a:pt x="385" y="1"/>
                  </a:cubicBezTo>
                  <a:close/>
                </a:path>
              </a:pathLst>
            </a:custGeom>
            <a:solidFill>
              <a:srgbClr val="F059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92"/>
            <p:cNvSpPr/>
            <p:nvPr/>
          </p:nvSpPr>
          <p:spPr>
            <a:xfrm>
              <a:off x="397602" y="3129199"/>
              <a:ext cx="734891" cy="564969"/>
            </a:xfrm>
            <a:custGeom>
              <a:rect b="b" l="l" r="r" t="t"/>
              <a:pathLst>
                <a:path extrusionOk="0" h="2876" w="3741">
                  <a:moveTo>
                    <a:pt x="1310" y="0"/>
                  </a:moveTo>
                  <a:cubicBezTo>
                    <a:pt x="1088" y="267"/>
                    <a:pt x="700" y="337"/>
                    <a:pt x="437" y="545"/>
                  </a:cubicBezTo>
                  <a:cubicBezTo>
                    <a:pt x="378" y="593"/>
                    <a:pt x="326" y="644"/>
                    <a:pt x="282" y="711"/>
                  </a:cubicBezTo>
                  <a:cubicBezTo>
                    <a:pt x="41" y="1228"/>
                    <a:pt x="0" y="1891"/>
                    <a:pt x="75" y="2442"/>
                  </a:cubicBezTo>
                  <a:cubicBezTo>
                    <a:pt x="374" y="1935"/>
                    <a:pt x="415" y="1513"/>
                    <a:pt x="792" y="1170"/>
                  </a:cubicBezTo>
                  <a:cubicBezTo>
                    <a:pt x="1040" y="1266"/>
                    <a:pt x="1335" y="1388"/>
                    <a:pt x="1598" y="1414"/>
                  </a:cubicBezTo>
                  <a:cubicBezTo>
                    <a:pt x="1469" y="1306"/>
                    <a:pt x="1429" y="1188"/>
                    <a:pt x="1399" y="1084"/>
                  </a:cubicBezTo>
                  <a:cubicBezTo>
                    <a:pt x="1739" y="1236"/>
                    <a:pt x="2179" y="1480"/>
                    <a:pt x="2453" y="1636"/>
                  </a:cubicBezTo>
                  <a:cubicBezTo>
                    <a:pt x="2460" y="1566"/>
                    <a:pt x="2409" y="1361"/>
                    <a:pt x="2356" y="1218"/>
                  </a:cubicBezTo>
                  <a:cubicBezTo>
                    <a:pt x="2578" y="1369"/>
                    <a:pt x="2786" y="1547"/>
                    <a:pt x="2930" y="1776"/>
                  </a:cubicBezTo>
                  <a:cubicBezTo>
                    <a:pt x="3034" y="2138"/>
                    <a:pt x="3071" y="2501"/>
                    <a:pt x="3085" y="2875"/>
                  </a:cubicBezTo>
                  <a:cubicBezTo>
                    <a:pt x="3222" y="2498"/>
                    <a:pt x="3304" y="2105"/>
                    <a:pt x="3300" y="1750"/>
                  </a:cubicBezTo>
                  <a:cubicBezTo>
                    <a:pt x="3343" y="1745"/>
                    <a:pt x="3435" y="1732"/>
                    <a:pt x="3555" y="1732"/>
                  </a:cubicBezTo>
                  <a:cubicBezTo>
                    <a:pt x="3612" y="1732"/>
                    <a:pt x="3674" y="1735"/>
                    <a:pt x="3741" y="1743"/>
                  </a:cubicBezTo>
                  <a:cubicBezTo>
                    <a:pt x="3715" y="1691"/>
                    <a:pt x="3670" y="1632"/>
                    <a:pt x="3618" y="1573"/>
                  </a:cubicBezTo>
                  <a:cubicBezTo>
                    <a:pt x="3481" y="1421"/>
                    <a:pt x="3289" y="1258"/>
                    <a:pt x="3160" y="1173"/>
                  </a:cubicBezTo>
                  <a:cubicBezTo>
                    <a:pt x="3278" y="1107"/>
                    <a:pt x="3448" y="1006"/>
                    <a:pt x="3670" y="958"/>
                  </a:cubicBezTo>
                  <a:cubicBezTo>
                    <a:pt x="3374" y="740"/>
                    <a:pt x="2923" y="552"/>
                    <a:pt x="2561" y="500"/>
                  </a:cubicBezTo>
                  <a:cubicBezTo>
                    <a:pt x="2657" y="426"/>
                    <a:pt x="2797" y="340"/>
                    <a:pt x="2882" y="267"/>
                  </a:cubicBezTo>
                  <a:cubicBezTo>
                    <a:pt x="2680" y="199"/>
                    <a:pt x="2443" y="171"/>
                    <a:pt x="2202" y="171"/>
                  </a:cubicBezTo>
                  <a:cubicBezTo>
                    <a:pt x="1890" y="171"/>
                    <a:pt x="1570" y="218"/>
                    <a:pt x="1310" y="289"/>
                  </a:cubicBezTo>
                  <a:lnTo>
                    <a:pt x="1310" y="0"/>
                  </a:lnTo>
                  <a:close/>
                </a:path>
              </a:pathLst>
            </a:custGeom>
            <a:solidFill>
              <a:srgbClr val="F059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92"/>
            <p:cNvSpPr/>
            <p:nvPr/>
          </p:nvSpPr>
          <p:spPr>
            <a:xfrm>
              <a:off x="483447" y="3129789"/>
              <a:ext cx="635295" cy="308415"/>
            </a:xfrm>
            <a:custGeom>
              <a:rect b="b" l="l" r="r" t="t"/>
              <a:pathLst>
                <a:path extrusionOk="0" h="1570" w="3234">
                  <a:moveTo>
                    <a:pt x="873" y="1"/>
                  </a:moveTo>
                  <a:cubicBezTo>
                    <a:pt x="651" y="264"/>
                    <a:pt x="263" y="334"/>
                    <a:pt x="0" y="542"/>
                  </a:cubicBezTo>
                  <a:cubicBezTo>
                    <a:pt x="67" y="511"/>
                    <a:pt x="140" y="489"/>
                    <a:pt x="207" y="471"/>
                  </a:cubicBezTo>
                  <a:cubicBezTo>
                    <a:pt x="400" y="419"/>
                    <a:pt x="618" y="368"/>
                    <a:pt x="729" y="204"/>
                  </a:cubicBezTo>
                  <a:cubicBezTo>
                    <a:pt x="743" y="271"/>
                    <a:pt x="740" y="345"/>
                    <a:pt x="717" y="412"/>
                  </a:cubicBezTo>
                  <a:cubicBezTo>
                    <a:pt x="1101" y="315"/>
                    <a:pt x="1498" y="262"/>
                    <a:pt x="1892" y="262"/>
                  </a:cubicBezTo>
                  <a:cubicBezTo>
                    <a:pt x="1962" y="262"/>
                    <a:pt x="2032" y="264"/>
                    <a:pt x="2101" y="267"/>
                  </a:cubicBezTo>
                  <a:cubicBezTo>
                    <a:pt x="1942" y="337"/>
                    <a:pt x="1813" y="467"/>
                    <a:pt x="1738" y="626"/>
                  </a:cubicBezTo>
                  <a:cubicBezTo>
                    <a:pt x="2134" y="667"/>
                    <a:pt x="2527" y="759"/>
                    <a:pt x="2901" y="900"/>
                  </a:cubicBezTo>
                  <a:cubicBezTo>
                    <a:pt x="2726" y="948"/>
                    <a:pt x="2568" y="1048"/>
                    <a:pt x="2449" y="1181"/>
                  </a:cubicBezTo>
                  <a:cubicBezTo>
                    <a:pt x="2711" y="1266"/>
                    <a:pt x="2963" y="1399"/>
                    <a:pt x="3181" y="1570"/>
                  </a:cubicBezTo>
                  <a:cubicBezTo>
                    <a:pt x="3044" y="1418"/>
                    <a:pt x="2852" y="1255"/>
                    <a:pt x="2723" y="1170"/>
                  </a:cubicBezTo>
                  <a:cubicBezTo>
                    <a:pt x="2841" y="1104"/>
                    <a:pt x="3011" y="1003"/>
                    <a:pt x="3233" y="955"/>
                  </a:cubicBezTo>
                  <a:cubicBezTo>
                    <a:pt x="2937" y="737"/>
                    <a:pt x="2486" y="549"/>
                    <a:pt x="2124" y="497"/>
                  </a:cubicBezTo>
                  <a:cubicBezTo>
                    <a:pt x="2220" y="423"/>
                    <a:pt x="2360" y="337"/>
                    <a:pt x="2445" y="264"/>
                  </a:cubicBezTo>
                  <a:cubicBezTo>
                    <a:pt x="2243" y="196"/>
                    <a:pt x="2006" y="168"/>
                    <a:pt x="1765" y="168"/>
                  </a:cubicBezTo>
                  <a:cubicBezTo>
                    <a:pt x="1453" y="168"/>
                    <a:pt x="1133" y="215"/>
                    <a:pt x="873" y="286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rgbClr val="F77B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92"/>
            <p:cNvSpPr/>
            <p:nvPr/>
          </p:nvSpPr>
          <p:spPr>
            <a:xfrm>
              <a:off x="225323" y="2865575"/>
              <a:ext cx="287985" cy="237892"/>
            </a:xfrm>
            <a:custGeom>
              <a:rect b="b" l="l" r="r" t="t"/>
              <a:pathLst>
                <a:path extrusionOk="0" h="1211" w="1466">
                  <a:moveTo>
                    <a:pt x="499" y="0"/>
                  </a:moveTo>
                  <a:cubicBezTo>
                    <a:pt x="493" y="0"/>
                    <a:pt x="485" y="1"/>
                    <a:pt x="478" y="4"/>
                  </a:cubicBezTo>
                  <a:cubicBezTo>
                    <a:pt x="448" y="11"/>
                    <a:pt x="426" y="36"/>
                    <a:pt x="415" y="67"/>
                  </a:cubicBezTo>
                  <a:cubicBezTo>
                    <a:pt x="370" y="195"/>
                    <a:pt x="341" y="329"/>
                    <a:pt x="308" y="473"/>
                  </a:cubicBezTo>
                  <a:cubicBezTo>
                    <a:pt x="289" y="432"/>
                    <a:pt x="289" y="381"/>
                    <a:pt x="289" y="333"/>
                  </a:cubicBezTo>
                  <a:cubicBezTo>
                    <a:pt x="286" y="273"/>
                    <a:pt x="278" y="214"/>
                    <a:pt x="234" y="170"/>
                  </a:cubicBezTo>
                  <a:cubicBezTo>
                    <a:pt x="215" y="147"/>
                    <a:pt x="186" y="137"/>
                    <a:pt x="156" y="137"/>
                  </a:cubicBezTo>
                  <a:cubicBezTo>
                    <a:pt x="90" y="144"/>
                    <a:pt x="68" y="210"/>
                    <a:pt x="56" y="270"/>
                  </a:cubicBezTo>
                  <a:cubicBezTo>
                    <a:pt x="1" y="528"/>
                    <a:pt x="1" y="803"/>
                    <a:pt x="56" y="1057"/>
                  </a:cubicBezTo>
                  <a:cubicBezTo>
                    <a:pt x="233" y="1101"/>
                    <a:pt x="413" y="1211"/>
                    <a:pt x="626" y="1211"/>
                  </a:cubicBezTo>
                  <a:cubicBezTo>
                    <a:pt x="671" y="1211"/>
                    <a:pt x="718" y="1206"/>
                    <a:pt x="766" y="1194"/>
                  </a:cubicBezTo>
                  <a:cubicBezTo>
                    <a:pt x="970" y="1143"/>
                    <a:pt x="1169" y="1076"/>
                    <a:pt x="1362" y="987"/>
                  </a:cubicBezTo>
                  <a:cubicBezTo>
                    <a:pt x="1388" y="977"/>
                    <a:pt x="1418" y="962"/>
                    <a:pt x="1436" y="939"/>
                  </a:cubicBezTo>
                  <a:cubicBezTo>
                    <a:pt x="1454" y="917"/>
                    <a:pt x="1466" y="880"/>
                    <a:pt x="1451" y="854"/>
                  </a:cubicBezTo>
                  <a:cubicBezTo>
                    <a:pt x="1436" y="832"/>
                    <a:pt x="1403" y="821"/>
                    <a:pt x="1377" y="813"/>
                  </a:cubicBezTo>
                  <a:cubicBezTo>
                    <a:pt x="1321" y="802"/>
                    <a:pt x="1264" y="794"/>
                    <a:pt x="1203" y="794"/>
                  </a:cubicBezTo>
                  <a:cubicBezTo>
                    <a:pt x="1167" y="794"/>
                    <a:pt x="1129" y="797"/>
                    <a:pt x="1089" y="803"/>
                  </a:cubicBezTo>
                  <a:cubicBezTo>
                    <a:pt x="1177" y="673"/>
                    <a:pt x="1251" y="533"/>
                    <a:pt x="1307" y="388"/>
                  </a:cubicBezTo>
                  <a:cubicBezTo>
                    <a:pt x="1318" y="359"/>
                    <a:pt x="1329" y="329"/>
                    <a:pt x="1325" y="299"/>
                  </a:cubicBezTo>
                  <a:cubicBezTo>
                    <a:pt x="1325" y="270"/>
                    <a:pt x="1307" y="236"/>
                    <a:pt x="1280" y="229"/>
                  </a:cubicBezTo>
                  <a:cubicBezTo>
                    <a:pt x="1272" y="225"/>
                    <a:pt x="1263" y="224"/>
                    <a:pt x="1255" y="224"/>
                  </a:cubicBezTo>
                  <a:cubicBezTo>
                    <a:pt x="1220" y="224"/>
                    <a:pt x="1190" y="251"/>
                    <a:pt x="1166" y="277"/>
                  </a:cubicBezTo>
                  <a:cubicBezTo>
                    <a:pt x="1092" y="355"/>
                    <a:pt x="1029" y="440"/>
                    <a:pt x="955" y="540"/>
                  </a:cubicBezTo>
                  <a:cubicBezTo>
                    <a:pt x="978" y="407"/>
                    <a:pt x="981" y="270"/>
                    <a:pt x="962" y="137"/>
                  </a:cubicBezTo>
                  <a:cubicBezTo>
                    <a:pt x="959" y="103"/>
                    <a:pt x="937" y="70"/>
                    <a:pt x="907" y="59"/>
                  </a:cubicBezTo>
                  <a:cubicBezTo>
                    <a:pt x="896" y="53"/>
                    <a:pt x="886" y="51"/>
                    <a:pt x="876" y="51"/>
                  </a:cubicBezTo>
                  <a:cubicBezTo>
                    <a:pt x="828" y="51"/>
                    <a:pt x="792" y="101"/>
                    <a:pt x="770" y="144"/>
                  </a:cubicBezTo>
                  <a:cubicBezTo>
                    <a:pt x="725" y="236"/>
                    <a:pt x="696" y="333"/>
                    <a:pt x="648" y="440"/>
                  </a:cubicBezTo>
                  <a:cubicBezTo>
                    <a:pt x="663" y="314"/>
                    <a:pt x="641" y="185"/>
                    <a:pt x="582" y="70"/>
                  </a:cubicBezTo>
                  <a:cubicBezTo>
                    <a:pt x="566" y="35"/>
                    <a:pt x="539" y="0"/>
                    <a:pt x="499" y="0"/>
                  </a:cubicBezTo>
                  <a:close/>
                </a:path>
              </a:pathLst>
            </a:custGeom>
            <a:solidFill>
              <a:srgbClr val="FCB9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92"/>
            <p:cNvSpPr/>
            <p:nvPr/>
          </p:nvSpPr>
          <p:spPr>
            <a:xfrm>
              <a:off x="207250" y="3055730"/>
              <a:ext cx="235731" cy="649242"/>
            </a:xfrm>
            <a:custGeom>
              <a:rect b="b" l="l" r="r" t="t"/>
              <a:pathLst>
                <a:path extrusionOk="0" h="3305" w="1200">
                  <a:moveTo>
                    <a:pt x="148" y="1"/>
                  </a:moveTo>
                  <a:cubicBezTo>
                    <a:pt x="148" y="1"/>
                    <a:pt x="1" y="1510"/>
                    <a:pt x="267" y="2705"/>
                  </a:cubicBezTo>
                  <a:cubicBezTo>
                    <a:pt x="307" y="2894"/>
                    <a:pt x="359" y="3079"/>
                    <a:pt x="422" y="3256"/>
                  </a:cubicBezTo>
                  <a:cubicBezTo>
                    <a:pt x="429" y="3275"/>
                    <a:pt x="437" y="3289"/>
                    <a:pt x="440" y="3304"/>
                  </a:cubicBezTo>
                  <a:lnTo>
                    <a:pt x="666" y="3134"/>
                  </a:lnTo>
                  <a:lnTo>
                    <a:pt x="1199" y="2724"/>
                  </a:lnTo>
                  <a:cubicBezTo>
                    <a:pt x="1199" y="2724"/>
                    <a:pt x="1165" y="2642"/>
                    <a:pt x="1117" y="2479"/>
                  </a:cubicBezTo>
                  <a:cubicBezTo>
                    <a:pt x="1014" y="2124"/>
                    <a:pt x="781" y="1429"/>
                    <a:pt x="829" y="145"/>
                  </a:cubicBezTo>
                  <a:lnTo>
                    <a:pt x="148" y="1"/>
                  </a:lnTo>
                  <a:close/>
                </a:path>
              </a:pathLst>
            </a:custGeom>
            <a:solidFill>
              <a:srgbClr val="FCB9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92"/>
            <p:cNvSpPr/>
            <p:nvPr/>
          </p:nvSpPr>
          <p:spPr>
            <a:xfrm>
              <a:off x="259503" y="3542709"/>
              <a:ext cx="183477" cy="152832"/>
            </a:xfrm>
            <a:custGeom>
              <a:rect b="b" l="l" r="r" t="t"/>
              <a:pathLst>
                <a:path extrusionOk="0" h="778" w="934">
                  <a:moveTo>
                    <a:pt x="851" y="0"/>
                  </a:moveTo>
                  <a:lnTo>
                    <a:pt x="1" y="226"/>
                  </a:lnTo>
                  <a:cubicBezTo>
                    <a:pt x="41" y="415"/>
                    <a:pt x="93" y="600"/>
                    <a:pt x="156" y="777"/>
                  </a:cubicBezTo>
                  <a:lnTo>
                    <a:pt x="400" y="655"/>
                  </a:lnTo>
                  <a:lnTo>
                    <a:pt x="933" y="245"/>
                  </a:lnTo>
                  <a:cubicBezTo>
                    <a:pt x="933" y="245"/>
                    <a:pt x="899" y="163"/>
                    <a:pt x="851" y="0"/>
                  </a:cubicBezTo>
                  <a:close/>
                </a:path>
              </a:pathLst>
            </a:custGeom>
            <a:solidFill>
              <a:srgbClr val="E189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92"/>
            <p:cNvSpPr/>
            <p:nvPr/>
          </p:nvSpPr>
          <p:spPr>
            <a:xfrm>
              <a:off x="225323" y="3551352"/>
              <a:ext cx="317844" cy="522144"/>
            </a:xfrm>
            <a:custGeom>
              <a:rect b="b" l="l" r="r" t="t"/>
              <a:pathLst>
                <a:path extrusionOk="0" h="2658" w="1618">
                  <a:moveTo>
                    <a:pt x="1159" y="1"/>
                  </a:moveTo>
                  <a:lnTo>
                    <a:pt x="1" y="622"/>
                  </a:lnTo>
                  <a:lnTo>
                    <a:pt x="952" y="2657"/>
                  </a:lnTo>
                  <a:cubicBezTo>
                    <a:pt x="1147" y="2520"/>
                    <a:pt x="1580" y="1773"/>
                    <a:pt x="1618" y="1333"/>
                  </a:cubicBezTo>
                  <a:lnTo>
                    <a:pt x="11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92"/>
            <p:cNvSpPr/>
            <p:nvPr/>
          </p:nvSpPr>
          <p:spPr>
            <a:xfrm>
              <a:off x="390357" y="4098898"/>
              <a:ext cx="508826" cy="73999"/>
            </a:xfrm>
            <a:custGeom>
              <a:rect b="b" l="l" r="r" t="t"/>
              <a:pathLst>
                <a:path extrusionOk="0" h="374" w="2590">
                  <a:moveTo>
                    <a:pt x="26" y="0"/>
                  </a:moveTo>
                  <a:lnTo>
                    <a:pt x="0" y="229"/>
                  </a:lnTo>
                  <a:lnTo>
                    <a:pt x="2589" y="373"/>
                  </a:lnTo>
                  <a:lnTo>
                    <a:pt x="2541" y="11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92"/>
          <p:cNvGrpSpPr/>
          <p:nvPr/>
        </p:nvGrpSpPr>
        <p:grpSpPr>
          <a:xfrm>
            <a:off x="7483475" y="441325"/>
            <a:ext cx="1116012" cy="1116012"/>
            <a:chOff x="2350924" y="382650"/>
            <a:chExt cx="826170" cy="763024"/>
          </a:xfrm>
        </p:grpSpPr>
        <p:sp>
          <p:nvSpPr>
            <p:cNvPr id="568" name="Google Shape;568;p92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92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92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92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2" name="Google Shape;572;p92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9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425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94"/>
          <p:cNvSpPr txBox="1"/>
          <p:nvPr/>
        </p:nvSpPr>
        <p:spPr>
          <a:xfrm>
            <a:off x="8407400" y="360362"/>
            <a:ext cx="809625" cy="81121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5512" y="498475"/>
            <a:ext cx="531812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94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579" name="Google Shape;579;p94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580" name="Google Shape;580;p94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1" name="Google Shape;581;p94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2" name="Google Shape;582;p94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9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62362" y="1165225"/>
            <a:ext cx="5481637" cy="28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96"/>
          <p:cNvSpPr txBox="1"/>
          <p:nvPr/>
        </p:nvSpPr>
        <p:spPr>
          <a:xfrm>
            <a:off x="0" y="1714500"/>
            <a:ext cx="7531100" cy="1714500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9900" y="2209800"/>
            <a:ext cx="720725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96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594" name="Google Shape;594;p96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595" name="Google Shape;595;p96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6" name="Google Shape;596;p96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7" name="Google Shape;597;p96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9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240212" y="1370012"/>
            <a:ext cx="663575" cy="3773487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8"/>
          <p:cNvSpPr txBox="1"/>
          <p:nvPr/>
        </p:nvSpPr>
        <p:spPr>
          <a:xfrm>
            <a:off x="4167187" y="1762125"/>
            <a:ext cx="809625" cy="809625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06887" y="1898650"/>
            <a:ext cx="530225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98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08" name="Google Shape;608;p98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09" name="Google Shape;609;p98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0" name="Google Shape;610;p98"/>
          <p:cNvSpPr txBox="1"/>
          <p:nvPr>
            <p:ph idx="12" type="sldNum"/>
          </p:nvPr>
        </p:nvSpPr>
        <p:spPr>
          <a:xfrm>
            <a:off x="713740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10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240212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100"/>
          <p:cNvSpPr txBox="1"/>
          <p:nvPr/>
        </p:nvSpPr>
        <p:spPr>
          <a:xfrm>
            <a:off x="4167187" y="360362"/>
            <a:ext cx="809625" cy="81121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06887" y="498475"/>
            <a:ext cx="530225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00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22" name="Google Shape;622;p100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23" name="Google Shape;623;p100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4" name="Google Shape;624;p100"/>
          <p:cNvSpPr txBox="1"/>
          <p:nvPr>
            <p:ph idx="12" type="sldNum"/>
          </p:nvPr>
        </p:nvSpPr>
        <p:spPr>
          <a:xfrm>
            <a:off x="7127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10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425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102"/>
          <p:cNvSpPr txBox="1"/>
          <p:nvPr/>
        </p:nvSpPr>
        <p:spPr>
          <a:xfrm>
            <a:off x="8407400" y="360362"/>
            <a:ext cx="809625" cy="81121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5512" y="498475"/>
            <a:ext cx="531812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102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37" name="Google Shape;637;p102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38" name="Google Shape;638;p102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9" name="Google Shape;639;p102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0" name="Google Shape;640;p102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8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10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425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104"/>
          <p:cNvSpPr txBox="1"/>
          <p:nvPr/>
        </p:nvSpPr>
        <p:spPr>
          <a:xfrm>
            <a:off x="8407400" y="360362"/>
            <a:ext cx="809625" cy="81121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5512" y="498475"/>
            <a:ext cx="531812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04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51" name="Google Shape;651;p104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52" name="Google Shape;652;p104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3" name="Google Shape;653;p104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4" name="Google Shape;654;p104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10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425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06"/>
          <p:cNvSpPr txBox="1"/>
          <p:nvPr/>
        </p:nvSpPr>
        <p:spPr>
          <a:xfrm>
            <a:off x="8407400" y="360362"/>
            <a:ext cx="809625" cy="81121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5512" y="498475"/>
            <a:ext cx="531812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106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64" name="Google Shape;664;p106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65" name="Google Shape;665;p106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6" name="Google Shape;666;p106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7" name="Google Shape;667;p106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10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425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108"/>
          <p:cNvSpPr txBox="1"/>
          <p:nvPr/>
        </p:nvSpPr>
        <p:spPr>
          <a:xfrm>
            <a:off x="8407400" y="360362"/>
            <a:ext cx="809625" cy="81121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5512" y="498475"/>
            <a:ext cx="531812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08"/>
          <p:cNvSpPr txBox="1"/>
          <p:nvPr>
            <p:ph type="title"/>
          </p:nvPr>
        </p:nvSpPr>
        <p:spPr>
          <a:xfrm>
            <a:off x="396875" y="274637"/>
            <a:ext cx="783272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3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80" name="Google Shape;680;p108"/>
          <p:cNvSpPr txBox="1"/>
          <p:nvPr>
            <p:ph idx="1" type="body"/>
          </p:nvPr>
        </p:nvSpPr>
        <p:spPr>
          <a:xfrm>
            <a:off x="396875" y="1370012"/>
            <a:ext cx="7832725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81" name="Google Shape;681;p108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2" name="Google Shape;682;p108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3" name="Google Shape;683;p108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b="0" i="0" sz="9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7"/>
          <p:cNvSpPr/>
          <p:nvPr/>
        </p:nvSpPr>
        <p:spPr>
          <a:xfrm>
            <a:off x="0" y="4689475"/>
            <a:ext cx="9144000" cy="454025"/>
          </a:xfrm>
          <a:custGeom>
            <a:rect b="b" l="l" r="r" t="t"/>
            <a:pathLst>
              <a:path extrusionOk="0" h="8602" w="37882">
                <a:moveTo>
                  <a:pt x="19544" y="1"/>
                </a:moveTo>
                <a:cubicBezTo>
                  <a:pt x="13211" y="1"/>
                  <a:pt x="5613" y="829"/>
                  <a:pt x="1" y="1174"/>
                </a:cubicBezTo>
                <a:lnTo>
                  <a:pt x="1" y="8601"/>
                </a:lnTo>
                <a:lnTo>
                  <a:pt x="37881" y="8601"/>
                </a:lnTo>
                <a:lnTo>
                  <a:pt x="37881" y="1181"/>
                </a:lnTo>
                <a:cubicBezTo>
                  <a:pt x="32117" y="837"/>
                  <a:pt x="24275" y="1"/>
                  <a:pt x="19544" y="1"/>
                </a:cubicBezTo>
                <a:close/>
              </a:path>
            </a:pathLst>
          </a:custGeom>
          <a:solidFill>
            <a:srgbClr val="9B91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Google Shape;44;p57"/>
          <p:cNvGrpSpPr/>
          <p:nvPr/>
        </p:nvGrpSpPr>
        <p:grpSpPr>
          <a:xfrm>
            <a:off x="454025" y="4603750"/>
            <a:ext cx="8556625" cy="379412"/>
            <a:chOff x="454636" y="4604000"/>
            <a:chExt cx="8555452" cy="378880"/>
          </a:xfrm>
        </p:grpSpPr>
        <p:grpSp>
          <p:nvGrpSpPr>
            <p:cNvPr id="45" name="Google Shape;45;p57"/>
            <p:cNvGrpSpPr/>
            <p:nvPr/>
          </p:nvGrpSpPr>
          <p:grpSpPr>
            <a:xfrm>
              <a:off x="7648200" y="4713384"/>
              <a:ext cx="1361888" cy="269496"/>
              <a:chOff x="7648200" y="4713384"/>
              <a:chExt cx="1361888" cy="269496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889455" y="4819597"/>
                <a:ext cx="120633" cy="158527"/>
              </a:xfrm>
              <a:custGeom>
                <a:rect b="b" l="l" r="r" t="t"/>
                <a:pathLst>
                  <a:path extrusionOk="0" h="2100" w="1583">
                    <a:moveTo>
                      <a:pt x="494" y="0"/>
                    </a:moveTo>
                    <a:cubicBezTo>
                      <a:pt x="451" y="0"/>
                      <a:pt x="408" y="22"/>
                      <a:pt x="385" y="68"/>
                    </a:cubicBezTo>
                    <a:cubicBezTo>
                      <a:pt x="237" y="368"/>
                      <a:pt x="311" y="890"/>
                      <a:pt x="303" y="1183"/>
                    </a:cubicBezTo>
                    <a:cubicBezTo>
                      <a:pt x="215" y="1029"/>
                      <a:pt x="125" y="958"/>
                      <a:pt x="70" y="958"/>
                    </a:cubicBezTo>
                    <a:cubicBezTo>
                      <a:pt x="22" y="958"/>
                      <a:pt x="0" y="1014"/>
                      <a:pt x="30" y="1116"/>
                    </a:cubicBezTo>
                    <a:cubicBezTo>
                      <a:pt x="30" y="1116"/>
                      <a:pt x="18" y="1419"/>
                      <a:pt x="448" y="1922"/>
                    </a:cubicBezTo>
                    <a:cubicBezTo>
                      <a:pt x="557" y="2048"/>
                      <a:pt x="676" y="2100"/>
                      <a:pt x="795" y="2100"/>
                    </a:cubicBezTo>
                    <a:cubicBezTo>
                      <a:pt x="1141" y="2100"/>
                      <a:pt x="1478" y="1660"/>
                      <a:pt x="1517" y="1319"/>
                    </a:cubicBezTo>
                    <a:cubicBezTo>
                      <a:pt x="1582" y="1032"/>
                      <a:pt x="1573" y="916"/>
                      <a:pt x="1506" y="916"/>
                    </a:cubicBezTo>
                    <a:cubicBezTo>
                      <a:pt x="1437" y="916"/>
                      <a:pt x="1303" y="1042"/>
                      <a:pt x="1124" y="1234"/>
                    </a:cubicBezTo>
                    <a:cubicBezTo>
                      <a:pt x="1102" y="1130"/>
                      <a:pt x="1114" y="749"/>
                      <a:pt x="1091" y="572"/>
                    </a:cubicBezTo>
                    <a:cubicBezTo>
                      <a:pt x="1085" y="519"/>
                      <a:pt x="1043" y="490"/>
                      <a:pt x="1001" y="490"/>
                    </a:cubicBezTo>
                    <a:cubicBezTo>
                      <a:pt x="972" y="490"/>
                      <a:pt x="943" y="504"/>
                      <a:pt x="925" y="534"/>
                    </a:cubicBezTo>
                    <a:cubicBezTo>
                      <a:pt x="814" y="712"/>
                      <a:pt x="755" y="1056"/>
                      <a:pt x="736" y="1200"/>
                    </a:cubicBezTo>
                    <a:cubicBezTo>
                      <a:pt x="658" y="838"/>
                      <a:pt x="718" y="442"/>
                      <a:pt x="617" y="91"/>
                    </a:cubicBezTo>
                    <a:cubicBezTo>
                      <a:pt x="599" y="32"/>
                      <a:pt x="547" y="0"/>
                      <a:pt x="494" y="0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7867245" y="4713384"/>
                <a:ext cx="190474" cy="252057"/>
              </a:xfrm>
              <a:custGeom>
                <a:rect b="b" l="l" r="r" t="t"/>
                <a:pathLst>
                  <a:path extrusionOk="0" h="2084" w="1570">
                    <a:moveTo>
                      <a:pt x="492" y="1"/>
                    </a:moveTo>
                    <a:cubicBezTo>
                      <a:pt x="449" y="1"/>
                      <a:pt x="407" y="22"/>
                      <a:pt x="385" y="69"/>
                    </a:cubicBezTo>
                    <a:cubicBezTo>
                      <a:pt x="233" y="369"/>
                      <a:pt x="307" y="883"/>
                      <a:pt x="303" y="1171"/>
                    </a:cubicBezTo>
                    <a:cubicBezTo>
                      <a:pt x="214" y="1022"/>
                      <a:pt x="124" y="954"/>
                      <a:pt x="70" y="954"/>
                    </a:cubicBezTo>
                    <a:cubicBezTo>
                      <a:pt x="22" y="954"/>
                      <a:pt x="0" y="1008"/>
                      <a:pt x="30" y="1108"/>
                    </a:cubicBezTo>
                    <a:cubicBezTo>
                      <a:pt x="30" y="1108"/>
                      <a:pt x="18" y="1412"/>
                      <a:pt x="445" y="1907"/>
                    </a:cubicBezTo>
                    <a:cubicBezTo>
                      <a:pt x="552" y="2032"/>
                      <a:pt x="671" y="2084"/>
                      <a:pt x="789" y="2084"/>
                    </a:cubicBezTo>
                    <a:cubicBezTo>
                      <a:pt x="1132" y="2084"/>
                      <a:pt x="1467" y="1647"/>
                      <a:pt x="1506" y="1308"/>
                    </a:cubicBezTo>
                    <a:cubicBezTo>
                      <a:pt x="1569" y="1025"/>
                      <a:pt x="1561" y="909"/>
                      <a:pt x="1495" y="909"/>
                    </a:cubicBezTo>
                    <a:cubicBezTo>
                      <a:pt x="1426" y="909"/>
                      <a:pt x="1295" y="1035"/>
                      <a:pt x="1118" y="1227"/>
                    </a:cubicBezTo>
                    <a:cubicBezTo>
                      <a:pt x="1095" y="1120"/>
                      <a:pt x="1102" y="742"/>
                      <a:pt x="1084" y="565"/>
                    </a:cubicBezTo>
                    <a:cubicBezTo>
                      <a:pt x="1078" y="515"/>
                      <a:pt x="1037" y="487"/>
                      <a:pt x="995" y="487"/>
                    </a:cubicBezTo>
                    <a:cubicBezTo>
                      <a:pt x="966" y="487"/>
                      <a:pt x="936" y="501"/>
                      <a:pt x="918" y="531"/>
                    </a:cubicBezTo>
                    <a:cubicBezTo>
                      <a:pt x="807" y="709"/>
                      <a:pt x="751" y="1046"/>
                      <a:pt x="729" y="1193"/>
                    </a:cubicBezTo>
                    <a:cubicBezTo>
                      <a:pt x="655" y="831"/>
                      <a:pt x="711" y="439"/>
                      <a:pt x="614" y="92"/>
                    </a:cubicBezTo>
                    <a:cubicBezTo>
                      <a:pt x="596" y="33"/>
                      <a:pt x="544" y="1"/>
                      <a:pt x="492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7648200" y="4814842"/>
                <a:ext cx="126983" cy="168038"/>
              </a:xfrm>
              <a:custGeom>
                <a:rect b="b" l="l" r="r" t="t"/>
                <a:pathLst>
                  <a:path extrusionOk="0" h="1384" w="1042">
                    <a:moveTo>
                      <a:pt x="326" y="1"/>
                    </a:moveTo>
                    <a:cubicBezTo>
                      <a:pt x="298" y="1"/>
                      <a:pt x="271" y="15"/>
                      <a:pt x="255" y="45"/>
                    </a:cubicBezTo>
                    <a:cubicBezTo>
                      <a:pt x="156" y="245"/>
                      <a:pt x="204" y="588"/>
                      <a:pt x="200" y="777"/>
                    </a:cubicBezTo>
                    <a:cubicBezTo>
                      <a:pt x="141" y="679"/>
                      <a:pt x="82" y="633"/>
                      <a:pt x="46" y="633"/>
                    </a:cubicBezTo>
                    <a:cubicBezTo>
                      <a:pt x="14" y="633"/>
                      <a:pt x="0" y="669"/>
                      <a:pt x="19" y="737"/>
                    </a:cubicBezTo>
                    <a:cubicBezTo>
                      <a:pt x="19" y="737"/>
                      <a:pt x="16" y="936"/>
                      <a:pt x="296" y="1266"/>
                    </a:cubicBezTo>
                    <a:cubicBezTo>
                      <a:pt x="367" y="1349"/>
                      <a:pt x="446" y="1384"/>
                      <a:pt x="524" y="1384"/>
                    </a:cubicBezTo>
                    <a:cubicBezTo>
                      <a:pt x="750" y="1384"/>
                      <a:pt x="972" y="1093"/>
                      <a:pt x="999" y="870"/>
                    </a:cubicBezTo>
                    <a:cubicBezTo>
                      <a:pt x="1041" y="681"/>
                      <a:pt x="1036" y="605"/>
                      <a:pt x="992" y="605"/>
                    </a:cubicBezTo>
                    <a:cubicBezTo>
                      <a:pt x="947" y="605"/>
                      <a:pt x="859" y="688"/>
                      <a:pt x="740" y="815"/>
                    </a:cubicBezTo>
                    <a:cubicBezTo>
                      <a:pt x="726" y="744"/>
                      <a:pt x="733" y="496"/>
                      <a:pt x="718" y="378"/>
                    </a:cubicBezTo>
                    <a:cubicBezTo>
                      <a:pt x="714" y="343"/>
                      <a:pt x="686" y="323"/>
                      <a:pt x="658" y="323"/>
                    </a:cubicBezTo>
                    <a:cubicBezTo>
                      <a:pt x="639" y="323"/>
                      <a:pt x="619" y="333"/>
                      <a:pt x="607" y="352"/>
                    </a:cubicBezTo>
                    <a:cubicBezTo>
                      <a:pt x="537" y="470"/>
                      <a:pt x="500" y="696"/>
                      <a:pt x="485" y="792"/>
                    </a:cubicBezTo>
                    <a:cubicBezTo>
                      <a:pt x="437" y="552"/>
                      <a:pt x="474" y="293"/>
                      <a:pt x="407" y="64"/>
                    </a:cubicBezTo>
                    <a:cubicBezTo>
                      <a:pt x="395" y="22"/>
                      <a:pt x="360" y="1"/>
                      <a:pt x="326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57"/>
            <p:cNvGrpSpPr/>
            <p:nvPr/>
          </p:nvGrpSpPr>
          <p:grpSpPr>
            <a:xfrm>
              <a:off x="454636" y="4604000"/>
              <a:ext cx="593644" cy="378880"/>
              <a:chOff x="454636" y="4604000"/>
              <a:chExt cx="593644" cy="378880"/>
            </a:xfrm>
          </p:grpSpPr>
          <p:sp>
            <p:nvSpPr>
              <p:cNvPr id="50" name="Google Shape;50;p57"/>
              <p:cNvSpPr/>
              <p:nvPr/>
            </p:nvSpPr>
            <p:spPr>
              <a:xfrm>
                <a:off x="454636" y="4604000"/>
                <a:ext cx="258728" cy="344004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908599" y="4797403"/>
                <a:ext cx="139681" cy="185477"/>
              </a:xfrm>
              <a:custGeom>
                <a:rect b="b" l="l" r="r" t="t"/>
                <a:pathLst>
                  <a:path extrusionOk="0" h="1088" w="819">
                    <a:moveTo>
                      <a:pt x="256" y="1"/>
                    </a:moveTo>
                    <a:cubicBezTo>
                      <a:pt x="234" y="1"/>
                      <a:pt x="213" y="11"/>
                      <a:pt x="201" y="34"/>
                    </a:cubicBezTo>
                    <a:cubicBezTo>
                      <a:pt x="124" y="193"/>
                      <a:pt x="161" y="463"/>
                      <a:pt x="156" y="611"/>
                    </a:cubicBezTo>
                    <a:cubicBezTo>
                      <a:pt x="112" y="533"/>
                      <a:pt x="66" y="497"/>
                      <a:pt x="38" y="497"/>
                    </a:cubicBezTo>
                    <a:cubicBezTo>
                      <a:pt x="12" y="497"/>
                      <a:pt x="1" y="526"/>
                      <a:pt x="16" y="578"/>
                    </a:cubicBezTo>
                    <a:cubicBezTo>
                      <a:pt x="16" y="578"/>
                      <a:pt x="13" y="737"/>
                      <a:pt x="235" y="995"/>
                    </a:cubicBezTo>
                    <a:cubicBezTo>
                      <a:pt x="290" y="1061"/>
                      <a:pt x="352" y="1088"/>
                      <a:pt x="413" y="1088"/>
                    </a:cubicBezTo>
                    <a:cubicBezTo>
                      <a:pt x="591" y="1088"/>
                      <a:pt x="767" y="858"/>
                      <a:pt x="786" y="685"/>
                    </a:cubicBezTo>
                    <a:cubicBezTo>
                      <a:pt x="819" y="536"/>
                      <a:pt x="815" y="476"/>
                      <a:pt x="780" y="476"/>
                    </a:cubicBezTo>
                    <a:cubicBezTo>
                      <a:pt x="745" y="476"/>
                      <a:pt x="677" y="541"/>
                      <a:pt x="583" y="640"/>
                    </a:cubicBezTo>
                    <a:cubicBezTo>
                      <a:pt x="571" y="585"/>
                      <a:pt x="575" y="389"/>
                      <a:pt x="564" y="297"/>
                    </a:cubicBezTo>
                    <a:cubicBezTo>
                      <a:pt x="562" y="270"/>
                      <a:pt x="540" y="254"/>
                      <a:pt x="518" y="254"/>
                    </a:cubicBezTo>
                    <a:cubicBezTo>
                      <a:pt x="503" y="254"/>
                      <a:pt x="488" y="261"/>
                      <a:pt x="479" y="278"/>
                    </a:cubicBezTo>
                    <a:cubicBezTo>
                      <a:pt x="423" y="370"/>
                      <a:pt x="394" y="544"/>
                      <a:pt x="383" y="622"/>
                    </a:cubicBezTo>
                    <a:cubicBezTo>
                      <a:pt x="342" y="433"/>
                      <a:pt x="371" y="230"/>
                      <a:pt x="320" y="49"/>
                    </a:cubicBezTo>
                    <a:cubicBezTo>
                      <a:pt x="311" y="18"/>
                      <a:pt x="283" y="1"/>
                      <a:pt x="256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" name="Google Shape;52;p57"/>
          <p:cNvGrpSpPr/>
          <p:nvPr/>
        </p:nvGrpSpPr>
        <p:grpSpPr>
          <a:xfrm>
            <a:off x="-460375" y="1017587"/>
            <a:ext cx="914400" cy="914400"/>
            <a:chOff x="2350924" y="382650"/>
            <a:chExt cx="826170" cy="763024"/>
          </a:xfrm>
        </p:grpSpPr>
        <p:sp>
          <p:nvSpPr>
            <p:cNvPr id="53" name="Google Shape;53;p57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57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57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57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57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10"/>
          <p:cNvGrpSpPr/>
          <p:nvPr/>
        </p:nvGrpSpPr>
        <p:grpSpPr>
          <a:xfrm>
            <a:off x="-77787" y="3317875"/>
            <a:ext cx="2887662" cy="1038225"/>
            <a:chOff x="7084200" y="1989349"/>
            <a:chExt cx="2291603" cy="823489"/>
          </a:xfrm>
        </p:grpSpPr>
        <p:sp>
          <p:nvSpPr>
            <p:cNvPr id="693" name="Google Shape;693;p110"/>
            <p:cNvSpPr/>
            <p:nvPr/>
          </p:nvSpPr>
          <p:spPr>
            <a:xfrm>
              <a:off x="7681153" y="2024745"/>
              <a:ext cx="1694650" cy="788093"/>
            </a:xfrm>
            <a:custGeom>
              <a:rect b="b" l="l" r="r" t="t"/>
              <a:pathLst>
                <a:path extrusionOk="0" h="8502" w="18282">
                  <a:moveTo>
                    <a:pt x="14605" y="0"/>
                  </a:moveTo>
                  <a:lnTo>
                    <a:pt x="13835" y="19"/>
                  </a:lnTo>
                  <a:lnTo>
                    <a:pt x="12988" y="41"/>
                  </a:lnTo>
                  <a:cubicBezTo>
                    <a:pt x="12988" y="41"/>
                    <a:pt x="12811" y="1332"/>
                    <a:pt x="12511" y="2220"/>
                  </a:cubicBezTo>
                  <a:cubicBezTo>
                    <a:pt x="11641" y="2324"/>
                    <a:pt x="11201" y="2339"/>
                    <a:pt x="10421" y="2383"/>
                  </a:cubicBezTo>
                  <a:cubicBezTo>
                    <a:pt x="10210" y="2819"/>
                    <a:pt x="10202" y="3449"/>
                    <a:pt x="9955" y="3896"/>
                  </a:cubicBezTo>
                  <a:cubicBezTo>
                    <a:pt x="9089" y="3956"/>
                    <a:pt x="8715" y="4262"/>
                    <a:pt x="8419" y="4314"/>
                  </a:cubicBezTo>
                  <a:cubicBezTo>
                    <a:pt x="8238" y="4562"/>
                    <a:pt x="7998" y="5235"/>
                    <a:pt x="7565" y="5723"/>
                  </a:cubicBezTo>
                  <a:lnTo>
                    <a:pt x="7565" y="5727"/>
                  </a:lnTo>
                  <a:cubicBezTo>
                    <a:pt x="7557" y="5731"/>
                    <a:pt x="7554" y="5738"/>
                    <a:pt x="7547" y="5746"/>
                  </a:cubicBezTo>
                  <a:cubicBezTo>
                    <a:pt x="7541" y="5746"/>
                    <a:pt x="7535" y="5747"/>
                    <a:pt x="7529" y="5747"/>
                  </a:cubicBezTo>
                  <a:cubicBezTo>
                    <a:pt x="7003" y="5747"/>
                    <a:pt x="6360" y="2277"/>
                    <a:pt x="5719" y="1385"/>
                  </a:cubicBezTo>
                  <a:cubicBezTo>
                    <a:pt x="5673" y="1314"/>
                    <a:pt x="5628" y="1284"/>
                    <a:pt x="5586" y="1284"/>
                  </a:cubicBezTo>
                  <a:cubicBezTo>
                    <a:pt x="5583" y="1284"/>
                    <a:pt x="5581" y="1284"/>
                    <a:pt x="5578" y="1284"/>
                  </a:cubicBezTo>
                  <a:cubicBezTo>
                    <a:pt x="5382" y="1306"/>
                    <a:pt x="5257" y="2039"/>
                    <a:pt x="5001" y="2561"/>
                  </a:cubicBezTo>
                  <a:cubicBezTo>
                    <a:pt x="4892" y="2631"/>
                    <a:pt x="4739" y="2649"/>
                    <a:pt x="4590" y="2649"/>
                  </a:cubicBezTo>
                  <a:cubicBezTo>
                    <a:pt x="4441" y="2649"/>
                    <a:pt x="4296" y="2631"/>
                    <a:pt x="4206" y="2631"/>
                  </a:cubicBezTo>
                  <a:cubicBezTo>
                    <a:pt x="4076" y="2683"/>
                    <a:pt x="3943" y="3626"/>
                    <a:pt x="3692" y="4373"/>
                  </a:cubicBezTo>
                  <a:cubicBezTo>
                    <a:pt x="3359" y="4617"/>
                    <a:pt x="2423" y="4699"/>
                    <a:pt x="1465" y="4803"/>
                  </a:cubicBezTo>
                  <a:cubicBezTo>
                    <a:pt x="1069" y="5660"/>
                    <a:pt x="1044" y="5865"/>
                    <a:pt x="219" y="6086"/>
                  </a:cubicBezTo>
                  <a:cubicBezTo>
                    <a:pt x="152" y="6104"/>
                    <a:pt x="78" y="6123"/>
                    <a:pt x="0" y="6142"/>
                  </a:cubicBezTo>
                  <a:cubicBezTo>
                    <a:pt x="330" y="6896"/>
                    <a:pt x="533" y="7699"/>
                    <a:pt x="736" y="8501"/>
                  </a:cubicBezTo>
                  <a:lnTo>
                    <a:pt x="18281" y="8501"/>
                  </a:lnTo>
                  <a:cubicBezTo>
                    <a:pt x="18223" y="7033"/>
                    <a:pt x="17948" y="4943"/>
                    <a:pt x="17176" y="3896"/>
                  </a:cubicBezTo>
                  <a:cubicBezTo>
                    <a:pt x="16606" y="3778"/>
                    <a:pt x="16058" y="3685"/>
                    <a:pt x="15293" y="3459"/>
                  </a:cubicBezTo>
                  <a:cubicBezTo>
                    <a:pt x="15134" y="3126"/>
                    <a:pt x="14986" y="2469"/>
                    <a:pt x="14871" y="1813"/>
                  </a:cubicBezTo>
                  <a:cubicBezTo>
                    <a:pt x="14708" y="903"/>
                    <a:pt x="14605" y="0"/>
                    <a:pt x="146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10"/>
            <p:cNvSpPr/>
            <p:nvPr/>
          </p:nvSpPr>
          <p:spPr>
            <a:xfrm>
              <a:off x="7936897" y="2143672"/>
              <a:ext cx="541246" cy="669165"/>
            </a:xfrm>
            <a:custGeom>
              <a:rect b="b" l="l" r="r" t="t"/>
              <a:pathLst>
                <a:path extrusionOk="0" h="7219" w="5839">
                  <a:moveTo>
                    <a:pt x="2827" y="1"/>
                  </a:moveTo>
                  <a:cubicBezTo>
                    <a:pt x="2824" y="1"/>
                    <a:pt x="2822" y="1"/>
                    <a:pt x="2819" y="1"/>
                  </a:cubicBezTo>
                  <a:cubicBezTo>
                    <a:pt x="2857" y="1171"/>
                    <a:pt x="2920" y="2909"/>
                    <a:pt x="2920" y="2909"/>
                  </a:cubicBezTo>
                  <a:cubicBezTo>
                    <a:pt x="2920" y="2909"/>
                    <a:pt x="2697" y="2918"/>
                    <a:pt x="2439" y="2918"/>
                  </a:cubicBezTo>
                  <a:cubicBezTo>
                    <a:pt x="2169" y="2918"/>
                    <a:pt x="1859" y="2908"/>
                    <a:pt x="1725" y="2868"/>
                  </a:cubicBezTo>
                  <a:cubicBezTo>
                    <a:pt x="1718" y="2866"/>
                    <a:pt x="1711" y="2865"/>
                    <a:pt x="1704" y="2865"/>
                  </a:cubicBezTo>
                  <a:cubicBezTo>
                    <a:pt x="1673" y="2865"/>
                    <a:pt x="1644" y="2884"/>
                    <a:pt x="1632" y="2917"/>
                  </a:cubicBezTo>
                  <a:cubicBezTo>
                    <a:pt x="1450" y="3434"/>
                    <a:pt x="607" y="5642"/>
                    <a:pt x="1" y="7218"/>
                  </a:cubicBezTo>
                  <a:lnTo>
                    <a:pt x="5838" y="7218"/>
                  </a:lnTo>
                  <a:lnTo>
                    <a:pt x="4806" y="4444"/>
                  </a:lnTo>
                  <a:cubicBezTo>
                    <a:pt x="4798" y="4448"/>
                    <a:pt x="4795" y="4455"/>
                    <a:pt x="4788" y="4463"/>
                  </a:cubicBezTo>
                  <a:cubicBezTo>
                    <a:pt x="4782" y="4463"/>
                    <a:pt x="4776" y="4464"/>
                    <a:pt x="4770" y="4464"/>
                  </a:cubicBezTo>
                  <a:cubicBezTo>
                    <a:pt x="4244" y="4464"/>
                    <a:pt x="3601" y="994"/>
                    <a:pt x="2960" y="102"/>
                  </a:cubicBezTo>
                  <a:cubicBezTo>
                    <a:pt x="2914" y="31"/>
                    <a:pt x="2869" y="1"/>
                    <a:pt x="2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10"/>
            <p:cNvSpPr/>
            <p:nvPr/>
          </p:nvSpPr>
          <p:spPr>
            <a:xfrm>
              <a:off x="8788018" y="2024745"/>
              <a:ext cx="587779" cy="788093"/>
            </a:xfrm>
            <a:custGeom>
              <a:rect b="b" l="l" r="r" t="t"/>
              <a:pathLst>
                <a:path extrusionOk="0" h="8502" w="6341">
                  <a:moveTo>
                    <a:pt x="2664" y="0"/>
                  </a:moveTo>
                  <a:lnTo>
                    <a:pt x="1894" y="19"/>
                  </a:lnTo>
                  <a:lnTo>
                    <a:pt x="1828" y="3205"/>
                  </a:lnTo>
                  <a:lnTo>
                    <a:pt x="2878" y="4836"/>
                  </a:lnTo>
                  <a:lnTo>
                    <a:pt x="759" y="5646"/>
                  </a:lnTo>
                  <a:lnTo>
                    <a:pt x="0" y="5779"/>
                  </a:lnTo>
                  <a:lnTo>
                    <a:pt x="470" y="8501"/>
                  </a:lnTo>
                  <a:lnTo>
                    <a:pt x="6340" y="8501"/>
                  </a:lnTo>
                  <a:cubicBezTo>
                    <a:pt x="6282" y="7033"/>
                    <a:pt x="6007" y="4943"/>
                    <a:pt x="5235" y="3896"/>
                  </a:cubicBezTo>
                  <a:cubicBezTo>
                    <a:pt x="4665" y="3778"/>
                    <a:pt x="4117" y="3685"/>
                    <a:pt x="3352" y="3459"/>
                  </a:cubicBezTo>
                  <a:cubicBezTo>
                    <a:pt x="3193" y="3126"/>
                    <a:pt x="3045" y="2469"/>
                    <a:pt x="2930" y="1813"/>
                  </a:cubicBezTo>
                  <a:cubicBezTo>
                    <a:pt x="2767" y="903"/>
                    <a:pt x="2664" y="0"/>
                    <a:pt x="2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10"/>
            <p:cNvSpPr/>
            <p:nvPr/>
          </p:nvSpPr>
          <p:spPr>
            <a:xfrm>
              <a:off x="7084200" y="1989349"/>
              <a:ext cx="702257" cy="822668"/>
            </a:xfrm>
            <a:custGeom>
              <a:rect b="b" l="l" r="r" t="t"/>
              <a:pathLst>
                <a:path extrusionOk="0" h="8875" w="7576">
                  <a:moveTo>
                    <a:pt x="3448" y="1"/>
                  </a:moveTo>
                  <a:lnTo>
                    <a:pt x="3400" y="152"/>
                  </a:lnTo>
                  <a:lnTo>
                    <a:pt x="2486" y="2938"/>
                  </a:lnTo>
                  <a:lnTo>
                    <a:pt x="1243" y="3503"/>
                  </a:lnTo>
                  <a:lnTo>
                    <a:pt x="0" y="8705"/>
                  </a:lnTo>
                  <a:lnTo>
                    <a:pt x="3292" y="8649"/>
                  </a:lnTo>
                  <a:lnTo>
                    <a:pt x="7576" y="8874"/>
                  </a:lnTo>
                  <a:lnTo>
                    <a:pt x="6104" y="3844"/>
                  </a:lnTo>
                  <a:lnTo>
                    <a:pt x="5201" y="3788"/>
                  </a:lnTo>
                  <a:lnTo>
                    <a:pt x="4805" y="848"/>
                  </a:lnTo>
                  <a:lnTo>
                    <a:pt x="3673" y="792"/>
                  </a:lnTo>
                  <a:lnTo>
                    <a:pt x="34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10"/>
            <p:cNvSpPr/>
            <p:nvPr/>
          </p:nvSpPr>
          <p:spPr>
            <a:xfrm>
              <a:off x="7389350" y="1989349"/>
              <a:ext cx="397105" cy="822668"/>
            </a:xfrm>
            <a:custGeom>
              <a:rect b="b" l="l" r="r" t="t"/>
              <a:pathLst>
                <a:path extrusionOk="0" h="8875" w="4284">
                  <a:moveTo>
                    <a:pt x="156" y="1"/>
                  </a:moveTo>
                  <a:lnTo>
                    <a:pt x="108" y="152"/>
                  </a:lnTo>
                  <a:lnTo>
                    <a:pt x="156" y="2938"/>
                  </a:lnTo>
                  <a:lnTo>
                    <a:pt x="1003" y="2545"/>
                  </a:lnTo>
                  <a:lnTo>
                    <a:pt x="710" y="4950"/>
                  </a:lnTo>
                  <a:lnTo>
                    <a:pt x="1398" y="4861"/>
                  </a:lnTo>
                  <a:lnTo>
                    <a:pt x="0" y="8649"/>
                  </a:lnTo>
                  <a:lnTo>
                    <a:pt x="4284" y="8874"/>
                  </a:lnTo>
                  <a:lnTo>
                    <a:pt x="2812" y="3844"/>
                  </a:lnTo>
                  <a:lnTo>
                    <a:pt x="1909" y="3788"/>
                  </a:lnTo>
                  <a:lnTo>
                    <a:pt x="1513" y="848"/>
                  </a:lnTo>
                  <a:lnTo>
                    <a:pt x="381" y="792"/>
                  </a:lnTo>
                  <a:lnTo>
                    <a:pt x="1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110"/>
          <p:cNvGrpSpPr/>
          <p:nvPr/>
        </p:nvGrpSpPr>
        <p:grpSpPr>
          <a:xfrm>
            <a:off x="0" y="4035425"/>
            <a:ext cx="9144000" cy="1108075"/>
            <a:chOff x="0" y="4035626"/>
            <a:chExt cx="9143878" cy="1107874"/>
          </a:xfrm>
        </p:grpSpPr>
        <p:sp>
          <p:nvSpPr>
            <p:cNvPr id="699" name="Google Shape;699;p110"/>
            <p:cNvSpPr/>
            <p:nvPr/>
          </p:nvSpPr>
          <p:spPr>
            <a:xfrm>
              <a:off x="3525791" y="4035626"/>
              <a:ext cx="5618087" cy="1107874"/>
            </a:xfrm>
            <a:custGeom>
              <a:rect b="b" l="l" r="r" t="t"/>
              <a:pathLst>
                <a:path extrusionOk="0" h="10625" w="46134">
                  <a:moveTo>
                    <a:pt x="46133" y="0"/>
                  </a:moveTo>
                  <a:lnTo>
                    <a:pt x="45882" y="45"/>
                  </a:lnTo>
                  <a:cubicBezTo>
                    <a:pt x="15119" y="981"/>
                    <a:pt x="4040" y="6608"/>
                    <a:pt x="1" y="10625"/>
                  </a:cubicBezTo>
                  <a:lnTo>
                    <a:pt x="46133" y="10625"/>
                  </a:lnTo>
                  <a:lnTo>
                    <a:pt x="46133" y="0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10"/>
            <p:cNvSpPr/>
            <p:nvPr/>
          </p:nvSpPr>
          <p:spPr>
            <a:xfrm>
              <a:off x="0" y="4194347"/>
              <a:ext cx="4930709" cy="949153"/>
            </a:xfrm>
            <a:custGeom>
              <a:rect b="b" l="l" r="r" t="t"/>
              <a:pathLst>
                <a:path extrusionOk="0" h="7667" w="47373">
                  <a:moveTo>
                    <a:pt x="9639" y="0"/>
                  </a:moveTo>
                  <a:cubicBezTo>
                    <a:pt x="5938" y="0"/>
                    <a:pt x="2607" y="121"/>
                    <a:pt x="1" y="317"/>
                  </a:cubicBezTo>
                  <a:lnTo>
                    <a:pt x="1" y="7667"/>
                  </a:lnTo>
                  <a:lnTo>
                    <a:pt x="47373" y="7667"/>
                  </a:lnTo>
                  <a:cubicBezTo>
                    <a:pt x="46082" y="6180"/>
                    <a:pt x="44532" y="4915"/>
                    <a:pt x="42874" y="4315"/>
                  </a:cubicBezTo>
                  <a:cubicBezTo>
                    <a:pt x="34685" y="1050"/>
                    <a:pt x="20556" y="0"/>
                    <a:pt x="963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110"/>
          <p:cNvGrpSpPr/>
          <p:nvPr/>
        </p:nvGrpSpPr>
        <p:grpSpPr>
          <a:xfrm>
            <a:off x="742950" y="4291012"/>
            <a:ext cx="7974012" cy="677862"/>
            <a:chOff x="743252" y="4290710"/>
            <a:chExt cx="7973812" cy="677597"/>
          </a:xfrm>
        </p:grpSpPr>
        <p:grpSp>
          <p:nvGrpSpPr>
            <p:cNvPr id="702" name="Google Shape;702;p110"/>
            <p:cNvGrpSpPr/>
            <p:nvPr/>
          </p:nvGrpSpPr>
          <p:grpSpPr>
            <a:xfrm>
              <a:off x="8236063" y="4669973"/>
              <a:ext cx="481001" cy="298334"/>
              <a:chOff x="8236063" y="4669973"/>
              <a:chExt cx="481001" cy="298334"/>
            </a:xfrm>
          </p:grpSpPr>
          <p:sp>
            <p:nvSpPr>
              <p:cNvPr id="703" name="Google Shape;703;p110"/>
              <p:cNvSpPr/>
              <p:nvPr/>
            </p:nvSpPr>
            <p:spPr>
              <a:xfrm>
                <a:off x="8236063" y="4669973"/>
                <a:ext cx="165096" cy="218990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10"/>
              <p:cNvSpPr/>
              <p:nvPr/>
            </p:nvSpPr>
            <p:spPr>
              <a:xfrm>
                <a:off x="8504344" y="4685842"/>
                <a:ext cx="212720" cy="282465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5" name="Google Shape;705;p110"/>
            <p:cNvGrpSpPr/>
            <p:nvPr/>
          </p:nvGrpSpPr>
          <p:grpSpPr>
            <a:xfrm>
              <a:off x="743252" y="4290710"/>
              <a:ext cx="766744" cy="531604"/>
              <a:chOff x="743252" y="4290710"/>
              <a:chExt cx="766744" cy="531604"/>
            </a:xfrm>
          </p:grpSpPr>
          <p:sp>
            <p:nvSpPr>
              <p:cNvPr id="706" name="Google Shape;706;p110"/>
              <p:cNvSpPr/>
              <p:nvPr/>
            </p:nvSpPr>
            <p:spPr>
              <a:xfrm>
                <a:off x="743252" y="4509699"/>
                <a:ext cx="212720" cy="282465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10"/>
              <p:cNvSpPr/>
              <p:nvPr/>
            </p:nvSpPr>
            <p:spPr>
              <a:xfrm>
                <a:off x="1109956" y="4290710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10"/>
              <p:cNvSpPr/>
              <p:nvPr/>
            </p:nvSpPr>
            <p:spPr>
              <a:xfrm>
                <a:off x="1344900" y="4603325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CDC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09" name="Google Shape;709;p110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0" name="Google Shape;710;p110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" name="Google Shape;715;p112"/>
          <p:cNvGrpSpPr/>
          <p:nvPr/>
        </p:nvGrpSpPr>
        <p:grpSpPr>
          <a:xfrm flipH="1">
            <a:off x="0" y="4194175"/>
            <a:ext cx="9144000" cy="949325"/>
            <a:chOff x="0" y="4194900"/>
            <a:chExt cx="9143851" cy="948600"/>
          </a:xfrm>
        </p:grpSpPr>
        <p:sp>
          <p:nvSpPr>
            <p:cNvPr id="716" name="Google Shape;716;p112"/>
            <p:cNvSpPr/>
            <p:nvPr/>
          </p:nvSpPr>
          <p:spPr>
            <a:xfrm>
              <a:off x="1754158" y="4194900"/>
              <a:ext cx="7389693" cy="948600"/>
            </a:xfrm>
            <a:custGeom>
              <a:rect b="b" l="l" r="r" t="t"/>
              <a:pathLst>
                <a:path extrusionOk="0" h="10625" w="46134">
                  <a:moveTo>
                    <a:pt x="46133" y="0"/>
                  </a:moveTo>
                  <a:lnTo>
                    <a:pt x="45882" y="45"/>
                  </a:lnTo>
                  <a:cubicBezTo>
                    <a:pt x="15119" y="981"/>
                    <a:pt x="4040" y="6608"/>
                    <a:pt x="1" y="10625"/>
                  </a:cubicBezTo>
                  <a:lnTo>
                    <a:pt x="46133" y="10625"/>
                  </a:lnTo>
                  <a:lnTo>
                    <a:pt x="46133" y="0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12"/>
            <p:cNvSpPr/>
            <p:nvPr/>
          </p:nvSpPr>
          <p:spPr>
            <a:xfrm>
              <a:off x="0" y="4194900"/>
              <a:ext cx="4930700" cy="948600"/>
            </a:xfrm>
            <a:custGeom>
              <a:rect b="b" l="l" r="r" t="t"/>
              <a:pathLst>
                <a:path extrusionOk="0" h="7667" w="47373">
                  <a:moveTo>
                    <a:pt x="9639" y="0"/>
                  </a:moveTo>
                  <a:cubicBezTo>
                    <a:pt x="5938" y="0"/>
                    <a:pt x="2607" y="121"/>
                    <a:pt x="1" y="317"/>
                  </a:cubicBezTo>
                  <a:lnTo>
                    <a:pt x="1" y="7667"/>
                  </a:lnTo>
                  <a:lnTo>
                    <a:pt x="47373" y="7667"/>
                  </a:lnTo>
                  <a:cubicBezTo>
                    <a:pt x="46082" y="6180"/>
                    <a:pt x="44532" y="4915"/>
                    <a:pt x="42874" y="4315"/>
                  </a:cubicBezTo>
                  <a:cubicBezTo>
                    <a:pt x="34685" y="1050"/>
                    <a:pt x="20556" y="0"/>
                    <a:pt x="963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8" name="Google Shape;718;p112"/>
          <p:cNvGrpSpPr/>
          <p:nvPr/>
        </p:nvGrpSpPr>
        <p:grpSpPr>
          <a:xfrm>
            <a:off x="7572375" y="4414837"/>
            <a:ext cx="765175" cy="531812"/>
            <a:chOff x="743252" y="4290710"/>
            <a:chExt cx="766473" cy="532239"/>
          </a:xfrm>
        </p:grpSpPr>
        <p:sp>
          <p:nvSpPr>
            <p:cNvPr id="719" name="Google Shape;719;p112"/>
            <p:cNvSpPr/>
            <p:nvPr/>
          </p:nvSpPr>
          <p:spPr>
            <a:xfrm>
              <a:off x="743252" y="4509961"/>
              <a:ext cx="213086" cy="282802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12"/>
            <p:cNvSpPr/>
            <p:nvPr/>
          </p:nvSpPr>
          <p:spPr>
            <a:xfrm>
              <a:off x="1110587" y="4290710"/>
              <a:ext cx="163789" cy="219251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12"/>
            <p:cNvSpPr/>
            <p:nvPr/>
          </p:nvSpPr>
          <p:spPr>
            <a:xfrm>
              <a:off x="1344345" y="4603698"/>
              <a:ext cx="165380" cy="219251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2" name="Google Shape;722;p112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3" name="Google Shape;723;p112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8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14"/>
          <p:cNvSpPr/>
          <p:nvPr/>
        </p:nvSpPr>
        <p:spPr>
          <a:xfrm>
            <a:off x="0" y="4689475"/>
            <a:ext cx="9144000" cy="454025"/>
          </a:xfrm>
          <a:custGeom>
            <a:rect b="b" l="l" r="r" t="t"/>
            <a:pathLst>
              <a:path extrusionOk="0" h="8602" w="37882">
                <a:moveTo>
                  <a:pt x="19544" y="1"/>
                </a:moveTo>
                <a:cubicBezTo>
                  <a:pt x="13211" y="1"/>
                  <a:pt x="5613" y="829"/>
                  <a:pt x="1" y="1174"/>
                </a:cubicBezTo>
                <a:lnTo>
                  <a:pt x="1" y="8601"/>
                </a:lnTo>
                <a:lnTo>
                  <a:pt x="37881" y="8601"/>
                </a:lnTo>
                <a:lnTo>
                  <a:pt x="37881" y="1181"/>
                </a:lnTo>
                <a:cubicBezTo>
                  <a:pt x="32117" y="837"/>
                  <a:pt x="24275" y="1"/>
                  <a:pt x="19544" y="1"/>
                </a:cubicBezTo>
                <a:close/>
              </a:path>
            </a:pathLst>
          </a:custGeom>
          <a:solidFill>
            <a:srgbClr val="9B91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0" name="Google Shape;730;p114"/>
          <p:cNvGrpSpPr/>
          <p:nvPr/>
        </p:nvGrpSpPr>
        <p:grpSpPr>
          <a:xfrm>
            <a:off x="454025" y="4603750"/>
            <a:ext cx="8556625" cy="379412"/>
            <a:chOff x="454636" y="4604000"/>
            <a:chExt cx="8555452" cy="378880"/>
          </a:xfrm>
        </p:grpSpPr>
        <p:grpSp>
          <p:nvGrpSpPr>
            <p:cNvPr id="731" name="Google Shape;731;p114"/>
            <p:cNvGrpSpPr/>
            <p:nvPr/>
          </p:nvGrpSpPr>
          <p:grpSpPr>
            <a:xfrm>
              <a:off x="7648200" y="4713384"/>
              <a:ext cx="1361888" cy="269496"/>
              <a:chOff x="7648200" y="4713384"/>
              <a:chExt cx="1361888" cy="269496"/>
            </a:xfrm>
          </p:grpSpPr>
          <p:sp>
            <p:nvSpPr>
              <p:cNvPr id="732" name="Google Shape;732;p114"/>
              <p:cNvSpPr/>
              <p:nvPr/>
            </p:nvSpPr>
            <p:spPr>
              <a:xfrm>
                <a:off x="8889455" y="4819597"/>
                <a:ext cx="120633" cy="158527"/>
              </a:xfrm>
              <a:custGeom>
                <a:rect b="b" l="l" r="r" t="t"/>
                <a:pathLst>
                  <a:path extrusionOk="0" h="2100" w="1583">
                    <a:moveTo>
                      <a:pt x="494" y="0"/>
                    </a:moveTo>
                    <a:cubicBezTo>
                      <a:pt x="451" y="0"/>
                      <a:pt x="408" y="22"/>
                      <a:pt x="385" y="68"/>
                    </a:cubicBezTo>
                    <a:cubicBezTo>
                      <a:pt x="237" y="368"/>
                      <a:pt x="311" y="890"/>
                      <a:pt x="303" y="1183"/>
                    </a:cubicBezTo>
                    <a:cubicBezTo>
                      <a:pt x="215" y="1029"/>
                      <a:pt x="125" y="958"/>
                      <a:pt x="70" y="958"/>
                    </a:cubicBezTo>
                    <a:cubicBezTo>
                      <a:pt x="22" y="958"/>
                      <a:pt x="0" y="1014"/>
                      <a:pt x="30" y="1116"/>
                    </a:cubicBezTo>
                    <a:cubicBezTo>
                      <a:pt x="30" y="1116"/>
                      <a:pt x="18" y="1419"/>
                      <a:pt x="448" y="1922"/>
                    </a:cubicBezTo>
                    <a:cubicBezTo>
                      <a:pt x="557" y="2048"/>
                      <a:pt x="676" y="2100"/>
                      <a:pt x="795" y="2100"/>
                    </a:cubicBezTo>
                    <a:cubicBezTo>
                      <a:pt x="1141" y="2100"/>
                      <a:pt x="1478" y="1660"/>
                      <a:pt x="1517" y="1319"/>
                    </a:cubicBezTo>
                    <a:cubicBezTo>
                      <a:pt x="1582" y="1032"/>
                      <a:pt x="1573" y="916"/>
                      <a:pt x="1506" y="916"/>
                    </a:cubicBezTo>
                    <a:cubicBezTo>
                      <a:pt x="1437" y="916"/>
                      <a:pt x="1303" y="1042"/>
                      <a:pt x="1124" y="1234"/>
                    </a:cubicBezTo>
                    <a:cubicBezTo>
                      <a:pt x="1102" y="1130"/>
                      <a:pt x="1114" y="749"/>
                      <a:pt x="1091" y="572"/>
                    </a:cubicBezTo>
                    <a:cubicBezTo>
                      <a:pt x="1085" y="519"/>
                      <a:pt x="1043" y="490"/>
                      <a:pt x="1001" y="490"/>
                    </a:cubicBezTo>
                    <a:cubicBezTo>
                      <a:pt x="972" y="490"/>
                      <a:pt x="943" y="504"/>
                      <a:pt x="925" y="534"/>
                    </a:cubicBezTo>
                    <a:cubicBezTo>
                      <a:pt x="814" y="712"/>
                      <a:pt x="755" y="1056"/>
                      <a:pt x="736" y="1200"/>
                    </a:cubicBezTo>
                    <a:cubicBezTo>
                      <a:pt x="658" y="838"/>
                      <a:pt x="718" y="442"/>
                      <a:pt x="617" y="91"/>
                    </a:cubicBezTo>
                    <a:cubicBezTo>
                      <a:pt x="599" y="32"/>
                      <a:pt x="547" y="0"/>
                      <a:pt x="494" y="0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114"/>
              <p:cNvSpPr/>
              <p:nvPr/>
            </p:nvSpPr>
            <p:spPr>
              <a:xfrm>
                <a:off x="7867245" y="4713384"/>
                <a:ext cx="190474" cy="252057"/>
              </a:xfrm>
              <a:custGeom>
                <a:rect b="b" l="l" r="r" t="t"/>
                <a:pathLst>
                  <a:path extrusionOk="0" h="2084" w="1570">
                    <a:moveTo>
                      <a:pt x="492" y="1"/>
                    </a:moveTo>
                    <a:cubicBezTo>
                      <a:pt x="449" y="1"/>
                      <a:pt x="407" y="22"/>
                      <a:pt x="385" y="69"/>
                    </a:cubicBezTo>
                    <a:cubicBezTo>
                      <a:pt x="233" y="369"/>
                      <a:pt x="307" y="883"/>
                      <a:pt x="303" y="1171"/>
                    </a:cubicBezTo>
                    <a:cubicBezTo>
                      <a:pt x="214" y="1022"/>
                      <a:pt x="124" y="954"/>
                      <a:pt x="70" y="954"/>
                    </a:cubicBezTo>
                    <a:cubicBezTo>
                      <a:pt x="22" y="954"/>
                      <a:pt x="0" y="1008"/>
                      <a:pt x="30" y="1108"/>
                    </a:cubicBezTo>
                    <a:cubicBezTo>
                      <a:pt x="30" y="1108"/>
                      <a:pt x="18" y="1412"/>
                      <a:pt x="445" y="1907"/>
                    </a:cubicBezTo>
                    <a:cubicBezTo>
                      <a:pt x="552" y="2032"/>
                      <a:pt x="671" y="2084"/>
                      <a:pt x="789" y="2084"/>
                    </a:cubicBezTo>
                    <a:cubicBezTo>
                      <a:pt x="1132" y="2084"/>
                      <a:pt x="1467" y="1647"/>
                      <a:pt x="1506" y="1308"/>
                    </a:cubicBezTo>
                    <a:cubicBezTo>
                      <a:pt x="1569" y="1025"/>
                      <a:pt x="1561" y="909"/>
                      <a:pt x="1495" y="909"/>
                    </a:cubicBezTo>
                    <a:cubicBezTo>
                      <a:pt x="1426" y="909"/>
                      <a:pt x="1295" y="1035"/>
                      <a:pt x="1118" y="1227"/>
                    </a:cubicBezTo>
                    <a:cubicBezTo>
                      <a:pt x="1095" y="1120"/>
                      <a:pt x="1102" y="742"/>
                      <a:pt x="1084" y="565"/>
                    </a:cubicBezTo>
                    <a:cubicBezTo>
                      <a:pt x="1078" y="515"/>
                      <a:pt x="1037" y="487"/>
                      <a:pt x="995" y="487"/>
                    </a:cubicBezTo>
                    <a:cubicBezTo>
                      <a:pt x="966" y="487"/>
                      <a:pt x="936" y="501"/>
                      <a:pt x="918" y="531"/>
                    </a:cubicBezTo>
                    <a:cubicBezTo>
                      <a:pt x="807" y="709"/>
                      <a:pt x="751" y="1046"/>
                      <a:pt x="729" y="1193"/>
                    </a:cubicBezTo>
                    <a:cubicBezTo>
                      <a:pt x="655" y="831"/>
                      <a:pt x="711" y="439"/>
                      <a:pt x="614" y="92"/>
                    </a:cubicBezTo>
                    <a:cubicBezTo>
                      <a:pt x="596" y="33"/>
                      <a:pt x="544" y="1"/>
                      <a:pt x="492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114"/>
              <p:cNvSpPr/>
              <p:nvPr/>
            </p:nvSpPr>
            <p:spPr>
              <a:xfrm>
                <a:off x="7648200" y="4814842"/>
                <a:ext cx="126983" cy="168038"/>
              </a:xfrm>
              <a:custGeom>
                <a:rect b="b" l="l" r="r" t="t"/>
                <a:pathLst>
                  <a:path extrusionOk="0" h="1384" w="1042">
                    <a:moveTo>
                      <a:pt x="326" y="1"/>
                    </a:moveTo>
                    <a:cubicBezTo>
                      <a:pt x="298" y="1"/>
                      <a:pt x="271" y="15"/>
                      <a:pt x="255" y="45"/>
                    </a:cubicBezTo>
                    <a:cubicBezTo>
                      <a:pt x="156" y="245"/>
                      <a:pt x="204" y="588"/>
                      <a:pt x="200" y="777"/>
                    </a:cubicBezTo>
                    <a:cubicBezTo>
                      <a:pt x="141" y="679"/>
                      <a:pt x="82" y="633"/>
                      <a:pt x="46" y="633"/>
                    </a:cubicBezTo>
                    <a:cubicBezTo>
                      <a:pt x="14" y="633"/>
                      <a:pt x="0" y="669"/>
                      <a:pt x="19" y="737"/>
                    </a:cubicBezTo>
                    <a:cubicBezTo>
                      <a:pt x="19" y="737"/>
                      <a:pt x="16" y="936"/>
                      <a:pt x="296" y="1266"/>
                    </a:cubicBezTo>
                    <a:cubicBezTo>
                      <a:pt x="367" y="1349"/>
                      <a:pt x="446" y="1384"/>
                      <a:pt x="524" y="1384"/>
                    </a:cubicBezTo>
                    <a:cubicBezTo>
                      <a:pt x="750" y="1384"/>
                      <a:pt x="972" y="1093"/>
                      <a:pt x="999" y="870"/>
                    </a:cubicBezTo>
                    <a:cubicBezTo>
                      <a:pt x="1041" y="681"/>
                      <a:pt x="1036" y="605"/>
                      <a:pt x="992" y="605"/>
                    </a:cubicBezTo>
                    <a:cubicBezTo>
                      <a:pt x="947" y="605"/>
                      <a:pt x="859" y="688"/>
                      <a:pt x="740" y="815"/>
                    </a:cubicBezTo>
                    <a:cubicBezTo>
                      <a:pt x="726" y="744"/>
                      <a:pt x="733" y="496"/>
                      <a:pt x="718" y="378"/>
                    </a:cubicBezTo>
                    <a:cubicBezTo>
                      <a:pt x="714" y="343"/>
                      <a:pt x="686" y="323"/>
                      <a:pt x="658" y="323"/>
                    </a:cubicBezTo>
                    <a:cubicBezTo>
                      <a:pt x="639" y="323"/>
                      <a:pt x="619" y="333"/>
                      <a:pt x="607" y="352"/>
                    </a:cubicBezTo>
                    <a:cubicBezTo>
                      <a:pt x="537" y="470"/>
                      <a:pt x="500" y="696"/>
                      <a:pt x="485" y="792"/>
                    </a:cubicBezTo>
                    <a:cubicBezTo>
                      <a:pt x="437" y="552"/>
                      <a:pt x="474" y="293"/>
                      <a:pt x="407" y="64"/>
                    </a:cubicBezTo>
                    <a:cubicBezTo>
                      <a:pt x="395" y="22"/>
                      <a:pt x="360" y="1"/>
                      <a:pt x="326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5" name="Google Shape;735;p114"/>
            <p:cNvGrpSpPr/>
            <p:nvPr/>
          </p:nvGrpSpPr>
          <p:grpSpPr>
            <a:xfrm>
              <a:off x="454636" y="4604000"/>
              <a:ext cx="593644" cy="378880"/>
              <a:chOff x="454636" y="4604000"/>
              <a:chExt cx="593644" cy="378880"/>
            </a:xfrm>
          </p:grpSpPr>
          <p:sp>
            <p:nvSpPr>
              <p:cNvPr id="736" name="Google Shape;736;p114"/>
              <p:cNvSpPr/>
              <p:nvPr/>
            </p:nvSpPr>
            <p:spPr>
              <a:xfrm>
                <a:off x="454636" y="4604000"/>
                <a:ext cx="258728" cy="344004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14"/>
              <p:cNvSpPr/>
              <p:nvPr/>
            </p:nvSpPr>
            <p:spPr>
              <a:xfrm>
                <a:off x="908599" y="4797403"/>
                <a:ext cx="139681" cy="185477"/>
              </a:xfrm>
              <a:custGeom>
                <a:rect b="b" l="l" r="r" t="t"/>
                <a:pathLst>
                  <a:path extrusionOk="0" h="1088" w="819">
                    <a:moveTo>
                      <a:pt x="256" y="1"/>
                    </a:moveTo>
                    <a:cubicBezTo>
                      <a:pt x="234" y="1"/>
                      <a:pt x="213" y="11"/>
                      <a:pt x="201" y="34"/>
                    </a:cubicBezTo>
                    <a:cubicBezTo>
                      <a:pt x="124" y="193"/>
                      <a:pt x="161" y="463"/>
                      <a:pt x="156" y="611"/>
                    </a:cubicBezTo>
                    <a:cubicBezTo>
                      <a:pt x="112" y="533"/>
                      <a:pt x="66" y="497"/>
                      <a:pt x="38" y="497"/>
                    </a:cubicBezTo>
                    <a:cubicBezTo>
                      <a:pt x="12" y="497"/>
                      <a:pt x="1" y="526"/>
                      <a:pt x="16" y="578"/>
                    </a:cubicBezTo>
                    <a:cubicBezTo>
                      <a:pt x="16" y="578"/>
                      <a:pt x="13" y="737"/>
                      <a:pt x="235" y="995"/>
                    </a:cubicBezTo>
                    <a:cubicBezTo>
                      <a:pt x="290" y="1061"/>
                      <a:pt x="352" y="1088"/>
                      <a:pt x="413" y="1088"/>
                    </a:cubicBezTo>
                    <a:cubicBezTo>
                      <a:pt x="591" y="1088"/>
                      <a:pt x="767" y="858"/>
                      <a:pt x="786" y="685"/>
                    </a:cubicBezTo>
                    <a:cubicBezTo>
                      <a:pt x="819" y="536"/>
                      <a:pt x="815" y="476"/>
                      <a:pt x="780" y="476"/>
                    </a:cubicBezTo>
                    <a:cubicBezTo>
                      <a:pt x="745" y="476"/>
                      <a:pt x="677" y="541"/>
                      <a:pt x="583" y="640"/>
                    </a:cubicBezTo>
                    <a:cubicBezTo>
                      <a:pt x="571" y="585"/>
                      <a:pt x="575" y="389"/>
                      <a:pt x="564" y="297"/>
                    </a:cubicBezTo>
                    <a:cubicBezTo>
                      <a:pt x="562" y="270"/>
                      <a:pt x="540" y="254"/>
                      <a:pt x="518" y="254"/>
                    </a:cubicBezTo>
                    <a:cubicBezTo>
                      <a:pt x="503" y="254"/>
                      <a:pt x="488" y="261"/>
                      <a:pt x="479" y="278"/>
                    </a:cubicBezTo>
                    <a:cubicBezTo>
                      <a:pt x="423" y="370"/>
                      <a:pt x="394" y="544"/>
                      <a:pt x="383" y="622"/>
                    </a:cubicBezTo>
                    <a:cubicBezTo>
                      <a:pt x="342" y="433"/>
                      <a:pt x="371" y="230"/>
                      <a:pt x="320" y="49"/>
                    </a:cubicBezTo>
                    <a:cubicBezTo>
                      <a:pt x="311" y="18"/>
                      <a:pt x="283" y="1"/>
                      <a:pt x="256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38" name="Google Shape;738;p114"/>
          <p:cNvGrpSpPr/>
          <p:nvPr/>
        </p:nvGrpSpPr>
        <p:grpSpPr>
          <a:xfrm>
            <a:off x="-460375" y="1017587"/>
            <a:ext cx="914400" cy="914400"/>
            <a:chOff x="2350924" y="382650"/>
            <a:chExt cx="826170" cy="763024"/>
          </a:xfrm>
        </p:grpSpPr>
        <p:sp>
          <p:nvSpPr>
            <p:cNvPr id="739" name="Google Shape;739;p114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14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14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2" name="Google Shape;742;p114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3" name="Google Shape;743;p114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Google Shape;748;p116"/>
          <p:cNvGrpSpPr/>
          <p:nvPr/>
        </p:nvGrpSpPr>
        <p:grpSpPr>
          <a:xfrm>
            <a:off x="7292975" y="3925887"/>
            <a:ext cx="2125662" cy="763587"/>
            <a:chOff x="7088447" y="4744819"/>
            <a:chExt cx="866783" cy="311157"/>
          </a:xfrm>
        </p:grpSpPr>
        <p:sp>
          <p:nvSpPr>
            <p:cNvPr id="749" name="Google Shape;749;p116"/>
            <p:cNvSpPr/>
            <p:nvPr/>
          </p:nvSpPr>
          <p:spPr>
            <a:xfrm>
              <a:off x="7314228" y="4757896"/>
              <a:ext cx="641002" cy="298080"/>
            </a:xfrm>
            <a:custGeom>
              <a:rect b="b" l="l" r="r" t="t"/>
              <a:pathLst>
                <a:path extrusionOk="0" h="8502" w="18283">
                  <a:moveTo>
                    <a:pt x="14605" y="1"/>
                  </a:moveTo>
                  <a:lnTo>
                    <a:pt x="13837" y="19"/>
                  </a:lnTo>
                  <a:lnTo>
                    <a:pt x="12990" y="42"/>
                  </a:lnTo>
                  <a:cubicBezTo>
                    <a:pt x="12990" y="42"/>
                    <a:pt x="12812" y="1332"/>
                    <a:pt x="12516" y="2220"/>
                  </a:cubicBezTo>
                  <a:cubicBezTo>
                    <a:pt x="11643" y="2328"/>
                    <a:pt x="11203" y="2339"/>
                    <a:pt x="10422" y="2384"/>
                  </a:cubicBezTo>
                  <a:cubicBezTo>
                    <a:pt x="10211" y="2820"/>
                    <a:pt x="10204" y="3449"/>
                    <a:pt x="9956" y="3896"/>
                  </a:cubicBezTo>
                  <a:cubicBezTo>
                    <a:pt x="9094" y="3959"/>
                    <a:pt x="8717" y="4262"/>
                    <a:pt x="8421" y="4315"/>
                  </a:cubicBezTo>
                  <a:cubicBezTo>
                    <a:pt x="8240" y="4562"/>
                    <a:pt x="7999" y="5235"/>
                    <a:pt x="7570" y="5724"/>
                  </a:cubicBezTo>
                  <a:lnTo>
                    <a:pt x="7566" y="5727"/>
                  </a:lnTo>
                  <a:cubicBezTo>
                    <a:pt x="7559" y="5732"/>
                    <a:pt x="7555" y="5739"/>
                    <a:pt x="7547" y="5746"/>
                  </a:cubicBezTo>
                  <a:cubicBezTo>
                    <a:pt x="7542" y="5747"/>
                    <a:pt x="7536" y="5747"/>
                    <a:pt x="7530" y="5747"/>
                  </a:cubicBezTo>
                  <a:cubicBezTo>
                    <a:pt x="7005" y="5747"/>
                    <a:pt x="6364" y="2277"/>
                    <a:pt x="5724" y="1385"/>
                  </a:cubicBezTo>
                  <a:cubicBezTo>
                    <a:pt x="5675" y="1315"/>
                    <a:pt x="5630" y="1288"/>
                    <a:pt x="5591" y="1288"/>
                  </a:cubicBezTo>
                  <a:cubicBezTo>
                    <a:pt x="5588" y="1288"/>
                    <a:pt x="5586" y="1288"/>
                    <a:pt x="5584" y="1288"/>
                  </a:cubicBezTo>
                  <a:cubicBezTo>
                    <a:pt x="5384" y="1307"/>
                    <a:pt x="5261" y="2039"/>
                    <a:pt x="5003" y="2561"/>
                  </a:cubicBezTo>
                  <a:cubicBezTo>
                    <a:pt x="4894" y="2631"/>
                    <a:pt x="4741" y="2649"/>
                    <a:pt x="4593" y="2649"/>
                  </a:cubicBezTo>
                  <a:cubicBezTo>
                    <a:pt x="4444" y="2649"/>
                    <a:pt x="4300" y="2631"/>
                    <a:pt x="4207" y="2631"/>
                  </a:cubicBezTo>
                  <a:cubicBezTo>
                    <a:pt x="4081" y="2683"/>
                    <a:pt x="3945" y="3627"/>
                    <a:pt x="3693" y="4378"/>
                  </a:cubicBezTo>
                  <a:cubicBezTo>
                    <a:pt x="3364" y="4622"/>
                    <a:pt x="2425" y="4699"/>
                    <a:pt x="1466" y="4803"/>
                  </a:cubicBezTo>
                  <a:cubicBezTo>
                    <a:pt x="1071" y="5661"/>
                    <a:pt x="1044" y="5865"/>
                    <a:pt x="223" y="6087"/>
                  </a:cubicBezTo>
                  <a:cubicBezTo>
                    <a:pt x="153" y="6104"/>
                    <a:pt x="79" y="6123"/>
                    <a:pt x="1" y="6142"/>
                  </a:cubicBezTo>
                  <a:cubicBezTo>
                    <a:pt x="330" y="6896"/>
                    <a:pt x="534" y="7699"/>
                    <a:pt x="741" y="8502"/>
                  </a:cubicBezTo>
                  <a:lnTo>
                    <a:pt x="18283" y="8502"/>
                  </a:lnTo>
                  <a:cubicBezTo>
                    <a:pt x="18223" y="7033"/>
                    <a:pt x="17953" y="4947"/>
                    <a:pt x="17177" y="3896"/>
                  </a:cubicBezTo>
                  <a:cubicBezTo>
                    <a:pt x="16608" y="3782"/>
                    <a:pt x="16060" y="3685"/>
                    <a:pt x="15294" y="3460"/>
                  </a:cubicBezTo>
                  <a:cubicBezTo>
                    <a:pt x="15135" y="3127"/>
                    <a:pt x="14987" y="2469"/>
                    <a:pt x="14872" y="1814"/>
                  </a:cubicBezTo>
                  <a:cubicBezTo>
                    <a:pt x="14709" y="904"/>
                    <a:pt x="14605" y="1"/>
                    <a:pt x="14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16"/>
            <p:cNvSpPr/>
            <p:nvPr/>
          </p:nvSpPr>
          <p:spPr>
            <a:xfrm>
              <a:off x="7411027" y="4803017"/>
              <a:ext cx="204680" cy="252958"/>
            </a:xfrm>
            <a:custGeom>
              <a:rect b="b" l="l" r="r" t="t"/>
              <a:pathLst>
                <a:path extrusionOk="0" h="7215" w="5838">
                  <a:moveTo>
                    <a:pt x="2830" y="1"/>
                  </a:moveTo>
                  <a:cubicBezTo>
                    <a:pt x="2827" y="1"/>
                    <a:pt x="2825" y="1"/>
                    <a:pt x="2823" y="1"/>
                  </a:cubicBezTo>
                  <a:cubicBezTo>
                    <a:pt x="2855" y="1167"/>
                    <a:pt x="2922" y="2905"/>
                    <a:pt x="2922" y="2905"/>
                  </a:cubicBezTo>
                  <a:cubicBezTo>
                    <a:pt x="2922" y="2905"/>
                    <a:pt x="2699" y="2914"/>
                    <a:pt x="2440" y="2914"/>
                  </a:cubicBezTo>
                  <a:cubicBezTo>
                    <a:pt x="2170" y="2914"/>
                    <a:pt x="1860" y="2904"/>
                    <a:pt x="1728" y="2864"/>
                  </a:cubicBezTo>
                  <a:cubicBezTo>
                    <a:pt x="1720" y="2862"/>
                    <a:pt x="1713" y="2861"/>
                    <a:pt x="1705" y="2861"/>
                  </a:cubicBezTo>
                  <a:cubicBezTo>
                    <a:pt x="1673" y="2861"/>
                    <a:pt x="1644" y="2880"/>
                    <a:pt x="1635" y="2913"/>
                  </a:cubicBezTo>
                  <a:cubicBezTo>
                    <a:pt x="1454" y="3434"/>
                    <a:pt x="607" y="5639"/>
                    <a:pt x="0" y="7215"/>
                  </a:cubicBezTo>
                  <a:lnTo>
                    <a:pt x="5838" y="7215"/>
                  </a:lnTo>
                  <a:lnTo>
                    <a:pt x="4805" y="4440"/>
                  </a:lnTo>
                  <a:cubicBezTo>
                    <a:pt x="4798" y="4445"/>
                    <a:pt x="4794" y="4452"/>
                    <a:pt x="4786" y="4459"/>
                  </a:cubicBezTo>
                  <a:cubicBezTo>
                    <a:pt x="4781" y="4460"/>
                    <a:pt x="4775" y="4460"/>
                    <a:pt x="4769" y="4460"/>
                  </a:cubicBezTo>
                  <a:cubicBezTo>
                    <a:pt x="4244" y="4460"/>
                    <a:pt x="3603" y="990"/>
                    <a:pt x="2963" y="98"/>
                  </a:cubicBezTo>
                  <a:cubicBezTo>
                    <a:pt x="2914" y="28"/>
                    <a:pt x="2869" y="1"/>
                    <a:pt x="2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16"/>
            <p:cNvSpPr/>
            <p:nvPr/>
          </p:nvSpPr>
          <p:spPr>
            <a:xfrm>
              <a:off x="7733045" y="4757896"/>
              <a:ext cx="222175" cy="298080"/>
            </a:xfrm>
            <a:custGeom>
              <a:rect b="b" l="l" r="r" t="t"/>
              <a:pathLst>
                <a:path extrusionOk="0" h="8502" w="6337">
                  <a:moveTo>
                    <a:pt x="2659" y="1"/>
                  </a:moveTo>
                  <a:lnTo>
                    <a:pt x="1891" y="19"/>
                  </a:lnTo>
                  <a:lnTo>
                    <a:pt x="1824" y="3205"/>
                  </a:lnTo>
                  <a:lnTo>
                    <a:pt x="2878" y="4839"/>
                  </a:lnTo>
                  <a:lnTo>
                    <a:pt x="755" y="5646"/>
                  </a:lnTo>
                  <a:lnTo>
                    <a:pt x="0" y="5779"/>
                  </a:lnTo>
                  <a:lnTo>
                    <a:pt x="467" y="8502"/>
                  </a:lnTo>
                  <a:lnTo>
                    <a:pt x="6337" y="8502"/>
                  </a:lnTo>
                  <a:cubicBezTo>
                    <a:pt x="6277" y="7033"/>
                    <a:pt x="6007" y="4947"/>
                    <a:pt x="5231" y="3896"/>
                  </a:cubicBezTo>
                  <a:cubicBezTo>
                    <a:pt x="4662" y="3782"/>
                    <a:pt x="4114" y="3685"/>
                    <a:pt x="3348" y="3460"/>
                  </a:cubicBezTo>
                  <a:cubicBezTo>
                    <a:pt x="3189" y="3127"/>
                    <a:pt x="3041" y="2469"/>
                    <a:pt x="2926" y="1814"/>
                  </a:cubicBezTo>
                  <a:cubicBezTo>
                    <a:pt x="2763" y="904"/>
                    <a:pt x="2659" y="1"/>
                    <a:pt x="2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16"/>
            <p:cNvSpPr/>
            <p:nvPr/>
          </p:nvSpPr>
          <p:spPr>
            <a:xfrm>
              <a:off x="7088447" y="4744819"/>
              <a:ext cx="265685" cy="311157"/>
            </a:xfrm>
            <a:custGeom>
              <a:rect b="b" l="l" r="r" t="t"/>
              <a:pathLst>
                <a:path extrusionOk="0" h="8875" w="7578">
                  <a:moveTo>
                    <a:pt x="3449" y="1"/>
                  </a:moveTo>
                  <a:lnTo>
                    <a:pt x="3400" y="152"/>
                  </a:lnTo>
                  <a:lnTo>
                    <a:pt x="2490" y="2941"/>
                  </a:lnTo>
                  <a:lnTo>
                    <a:pt x="1247" y="3508"/>
                  </a:lnTo>
                  <a:lnTo>
                    <a:pt x="1" y="8705"/>
                  </a:lnTo>
                  <a:lnTo>
                    <a:pt x="3297" y="8649"/>
                  </a:lnTo>
                  <a:lnTo>
                    <a:pt x="7577" y="8875"/>
                  </a:lnTo>
                  <a:lnTo>
                    <a:pt x="6105" y="3844"/>
                  </a:lnTo>
                  <a:lnTo>
                    <a:pt x="5202" y="3788"/>
                  </a:lnTo>
                  <a:lnTo>
                    <a:pt x="4807" y="848"/>
                  </a:lnTo>
                  <a:lnTo>
                    <a:pt x="3678" y="792"/>
                  </a:lnTo>
                  <a:lnTo>
                    <a:pt x="34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16"/>
            <p:cNvSpPr/>
            <p:nvPr/>
          </p:nvSpPr>
          <p:spPr>
            <a:xfrm>
              <a:off x="7204037" y="4744819"/>
              <a:ext cx="150092" cy="311157"/>
            </a:xfrm>
            <a:custGeom>
              <a:rect b="b" l="l" r="r" t="t"/>
              <a:pathLst>
                <a:path extrusionOk="0" h="8875" w="4281">
                  <a:moveTo>
                    <a:pt x="152" y="1"/>
                  </a:moveTo>
                  <a:lnTo>
                    <a:pt x="103" y="152"/>
                  </a:lnTo>
                  <a:lnTo>
                    <a:pt x="152" y="2941"/>
                  </a:lnTo>
                  <a:lnTo>
                    <a:pt x="1003" y="2545"/>
                  </a:lnTo>
                  <a:lnTo>
                    <a:pt x="710" y="4954"/>
                  </a:lnTo>
                  <a:lnTo>
                    <a:pt x="1399" y="4862"/>
                  </a:lnTo>
                  <a:lnTo>
                    <a:pt x="0" y="8649"/>
                  </a:lnTo>
                  <a:lnTo>
                    <a:pt x="4280" y="8875"/>
                  </a:lnTo>
                  <a:lnTo>
                    <a:pt x="2808" y="3844"/>
                  </a:lnTo>
                  <a:lnTo>
                    <a:pt x="1905" y="3788"/>
                  </a:lnTo>
                  <a:lnTo>
                    <a:pt x="1510" y="848"/>
                  </a:lnTo>
                  <a:lnTo>
                    <a:pt x="381" y="79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4" name="Google Shape;754;p116"/>
          <p:cNvGrpSpPr/>
          <p:nvPr/>
        </p:nvGrpSpPr>
        <p:grpSpPr>
          <a:xfrm>
            <a:off x="-211137" y="4513262"/>
            <a:ext cx="9566275" cy="682625"/>
            <a:chOff x="-211649" y="4512475"/>
            <a:chExt cx="9567249" cy="683102"/>
          </a:xfrm>
        </p:grpSpPr>
        <p:sp>
          <p:nvSpPr>
            <p:cNvPr id="755" name="Google Shape;755;p116"/>
            <p:cNvSpPr/>
            <p:nvPr/>
          </p:nvSpPr>
          <p:spPr>
            <a:xfrm flipH="1">
              <a:off x="-211649" y="4512475"/>
              <a:ext cx="9567249" cy="683102"/>
            </a:xfrm>
            <a:custGeom>
              <a:rect b="b" l="l" r="r" t="t"/>
              <a:pathLst>
                <a:path extrusionOk="0" h="2806" w="22326">
                  <a:moveTo>
                    <a:pt x="19453" y="1"/>
                  </a:moveTo>
                  <a:cubicBezTo>
                    <a:pt x="18748" y="1"/>
                    <a:pt x="18031" y="50"/>
                    <a:pt x="17349" y="130"/>
                  </a:cubicBezTo>
                  <a:cubicBezTo>
                    <a:pt x="15481" y="348"/>
                    <a:pt x="13680" y="760"/>
                    <a:pt x="11775" y="852"/>
                  </a:cubicBezTo>
                  <a:cubicBezTo>
                    <a:pt x="11487" y="866"/>
                    <a:pt x="11200" y="872"/>
                    <a:pt x="10913" y="872"/>
                  </a:cubicBezTo>
                  <a:cubicBezTo>
                    <a:pt x="7838" y="872"/>
                    <a:pt x="4784" y="151"/>
                    <a:pt x="1757" y="151"/>
                  </a:cubicBezTo>
                  <a:cubicBezTo>
                    <a:pt x="1263" y="151"/>
                    <a:pt x="770" y="171"/>
                    <a:pt x="277" y="215"/>
                  </a:cubicBezTo>
                  <a:lnTo>
                    <a:pt x="0" y="2080"/>
                  </a:lnTo>
                  <a:lnTo>
                    <a:pt x="21962" y="2805"/>
                  </a:lnTo>
                  <a:lnTo>
                    <a:pt x="22325" y="378"/>
                  </a:lnTo>
                  <a:cubicBezTo>
                    <a:pt x="21485" y="106"/>
                    <a:pt x="20481" y="1"/>
                    <a:pt x="19453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16"/>
            <p:cNvSpPr/>
            <p:nvPr/>
          </p:nvSpPr>
          <p:spPr>
            <a:xfrm flipH="1">
              <a:off x="-79873" y="4814311"/>
              <a:ext cx="9435473" cy="381266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7" name="Google Shape;757;p116"/>
          <p:cNvGrpSpPr/>
          <p:nvPr/>
        </p:nvGrpSpPr>
        <p:grpSpPr>
          <a:xfrm>
            <a:off x="2987675" y="4533900"/>
            <a:ext cx="5684837" cy="511175"/>
            <a:chOff x="2988376" y="4534615"/>
            <a:chExt cx="5684397" cy="510690"/>
          </a:xfrm>
        </p:grpSpPr>
        <p:sp>
          <p:nvSpPr>
            <p:cNvPr id="758" name="Google Shape;758;p116"/>
            <p:cNvSpPr/>
            <p:nvPr/>
          </p:nvSpPr>
          <p:spPr>
            <a:xfrm>
              <a:off x="8552132" y="4872432"/>
              <a:ext cx="120641" cy="160185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16"/>
            <p:cNvSpPr/>
            <p:nvPr/>
          </p:nvSpPr>
          <p:spPr>
            <a:xfrm>
              <a:off x="5029743" y="4653565"/>
              <a:ext cx="166675" cy="218867"/>
            </a:xfrm>
            <a:custGeom>
              <a:rect b="b" l="l" r="r" t="t"/>
              <a:pathLst>
                <a:path extrusionOk="0" h="693" w="521">
                  <a:moveTo>
                    <a:pt x="164" y="1"/>
                  </a:moveTo>
                  <a:cubicBezTo>
                    <a:pt x="149" y="1"/>
                    <a:pt x="134" y="8"/>
                    <a:pt x="126" y="23"/>
                  </a:cubicBezTo>
                  <a:cubicBezTo>
                    <a:pt x="77" y="119"/>
                    <a:pt x="104" y="293"/>
                    <a:pt x="100" y="390"/>
                  </a:cubicBezTo>
                  <a:cubicBezTo>
                    <a:pt x="71" y="339"/>
                    <a:pt x="41" y="316"/>
                    <a:pt x="23" y="316"/>
                  </a:cubicBezTo>
                  <a:cubicBezTo>
                    <a:pt x="7" y="316"/>
                    <a:pt x="0" y="334"/>
                    <a:pt x="11" y="368"/>
                  </a:cubicBezTo>
                  <a:cubicBezTo>
                    <a:pt x="11" y="368"/>
                    <a:pt x="7" y="467"/>
                    <a:pt x="148" y="634"/>
                  </a:cubicBezTo>
                  <a:cubicBezTo>
                    <a:pt x="184" y="676"/>
                    <a:pt x="223" y="693"/>
                    <a:pt x="262" y="693"/>
                  </a:cubicBezTo>
                  <a:cubicBezTo>
                    <a:pt x="376" y="693"/>
                    <a:pt x="486" y="547"/>
                    <a:pt x="499" y="434"/>
                  </a:cubicBezTo>
                  <a:cubicBezTo>
                    <a:pt x="521" y="340"/>
                    <a:pt x="519" y="302"/>
                    <a:pt x="497" y="302"/>
                  </a:cubicBezTo>
                  <a:cubicBezTo>
                    <a:pt x="475" y="302"/>
                    <a:pt x="431" y="344"/>
                    <a:pt x="370" y="408"/>
                  </a:cubicBezTo>
                  <a:cubicBezTo>
                    <a:pt x="362" y="371"/>
                    <a:pt x="366" y="245"/>
                    <a:pt x="359" y="186"/>
                  </a:cubicBezTo>
                  <a:cubicBezTo>
                    <a:pt x="357" y="171"/>
                    <a:pt x="343" y="162"/>
                    <a:pt x="329" y="162"/>
                  </a:cubicBezTo>
                  <a:cubicBezTo>
                    <a:pt x="319" y="162"/>
                    <a:pt x="310" y="166"/>
                    <a:pt x="304" y="175"/>
                  </a:cubicBezTo>
                  <a:cubicBezTo>
                    <a:pt x="267" y="235"/>
                    <a:pt x="248" y="346"/>
                    <a:pt x="244" y="397"/>
                  </a:cubicBezTo>
                  <a:cubicBezTo>
                    <a:pt x="219" y="275"/>
                    <a:pt x="237" y="146"/>
                    <a:pt x="203" y="30"/>
                  </a:cubicBezTo>
                  <a:cubicBezTo>
                    <a:pt x="198" y="11"/>
                    <a:pt x="181" y="1"/>
                    <a:pt x="164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16"/>
            <p:cNvSpPr/>
            <p:nvPr/>
          </p:nvSpPr>
          <p:spPr>
            <a:xfrm>
              <a:off x="8219539" y="4724245"/>
              <a:ext cx="213855" cy="283970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16"/>
            <p:cNvSpPr/>
            <p:nvPr/>
          </p:nvSpPr>
          <p:spPr>
            <a:xfrm>
              <a:off x="4740840" y="4534615"/>
              <a:ext cx="212708" cy="283893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16"/>
            <p:cNvSpPr/>
            <p:nvPr/>
          </p:nvSpPr>
          <p:spPr>
            <a:xfrm>
              <a:off x="2988376" y="4859744"/>
              <a:ext cx="139689" cy="185561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16"/>
            <p:cNvSpPr/>
            <p:nvPr/>
          </p:nvSpPr>
          <p:spPr>
            <a:xfrm>
              <a:off x="5399224" y="4564914"/>
              <a:ext cx="179923" cy="238785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4" name="Google Shape;764;p116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5" name="Google Shape;765;p116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8"/>
          <p:cNvSpPr/>
          <p:nvPr/>
        </p:nvSpPr>
        <p:spPr>
          <a:xfrm>
            <a:off x="-3175" y="4795837"/>
            <a:ext cx="9150350" cy="354012"/>
          </a:xfrm>
          <a:custGeom>
            <a:rect b="b" l="l" r="r" t="t"/>
            <a:pathLst>
              <a:path extrusionOk="0" h="8602" w="37882">
                <a:moveTo>
                  <a:pt x="19544" y="1"/>
                </a:moveTo>
                <a:cubicBezTo>
                  <a:pt x="13211" y="1"/>
                  <a:pt x="5613" y="829"/>
                  <a:pt x="1" y="1174"/>
                </a:cubicBezTo>
                <a:lnTo>
                  <a:pt x="1" y="8601"/>
                </a:lnTo>
                <a:lnTo>
                  <a:pt x="37881" y="8601"/>
                </a:lnTo>
                <a:lnTo>
                  <a:pt x="37881" y="1181"/>
                </a:lnTo>
                <a:cubicBezTo>
                  <a:pt x="32117" y="837"/>
                  <a:pt x="24275" y="1"/>
                  <a:pt x="19544" y="1"/>
                </a:cubicBezTo>
                <a:close/>
              </a:path>
            </a:pathLst>
          </a:custGeom>
          <a:solidFill>
            <a:srgbClr val="CD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4" name="Google Shape;774;p118"/>
          <p:cNvGrpSpPr/>
          <p:nvPr/>
        </p:nvGrpSpPr>
        <p:grpSpPr>
          <a:xfrm>
            <a:off x="227012" y="4694237"/>
            <a:ext cx="8640762" cy="342900"/>
            <a:chOff x="227500" y="4694077"/>
            <a:chExt cx="8640416" cy="343501"/>
          </a:xfrm>
        </p:grpSpPr>
        <p:grpSp>
          <p:nvGrpSpPr>
            <p:cNvPr id="775" name="Google Shape;775;p118"/>
            <p:cNvGrpSpPr/>
            <p:nvPr/>
          </p:nvGrpSpPr>
          <p:grpSpPr>
            <a:xfrm>
              <a:off x="8353587" y="4694077"/>
              <a:ext cx="514329" cy="343501"/>
              <a:chOff x="8353587" y="4694077"/>
              <a:chExt cx="514329" cy="343501"/>
            </a:xfrm>
          </p:grpSpPr>
          <p:sp>
            <p:nvSpPr>
              <p:cNvPr id="776" name="Google Shape;776;p118"/>
              <p:cNvSpPr/>
              <p:nvPr/>
            </p:nvSpPr>
            <p:spPr>
              <a:xfrm>
                <a:off x="8353587" y="4697258"/>
                <a:ext cx="257164" cy="340320"/>
              </a:xfrm>
              <a:custGeom>
                <a:rect b="b" l="l" r="r" t="t"/>
                <a:pathLst>
                  <a:path extrusionOk="0" h="895" w="674">
                    <a:moveTo>
                      <a:pt x="212" y="1"/>
                    </a:moveTo>
                    <a:cubicBezTo>
                      <a:pt x="194" y="1"/>
                      <a:pt x="177" y="10"/>
                      <a:pt x="168" y="30"/>
                    </a:cubicBezTo>
                    <a:cubicBezTo>
                      <a:pt x="102" y="159"/>
                      <a:pt x="136" y="381"/>
                      <a:pt x="132" y="504"/>
                    </a:cubicBezTo>
                    <a:cubicBezTo>
                      <a:pt x="95" y="439"/>
                      <a:pt x="57" y="410"/>
                      <a:pt x="33" y="410"/>
                    </a:cubicBezTo>
                    <a:cubicBezTo>
                      <a:pt x="11" y="410"/>
                      <a:pt x="1" y="434"/>
                      <a:pt x="13" y="478"/>
                    </a:cubicBezTo>
                    <a:cubicBezTo>
                      <a:pt x="13" y="478"/>
                      <a:pt x="13" y="607"/>
                      <a:pt x="195" y="818"/>
                    </a:cubicBezTo>
                    <a:cubicBezTo>
                      <a:pt x="240" y="872"/>
                      <a:pt x="291" y="894"/>
                      <a:pt x="341" y="894"/>
                    </a:cubicBezTo>
                    <a:cubicBezTo>
                      <a:pt x="486" y="894"/>
                      <a:pt x="630" y="706"/>
                      <a:pt x="646" y="562"/>
                    </a:cubicBezTo>
                    <a:cubicBezTo>
                      <a:pt x="673" y="441"/>
                      <a:pt x="670" y="392"/>
                      <a:pt x="642" y="392"/>
                    </a:cubicBezTo>
                    <a:cubicBezTo>
                      <a:pt x="613" y="392"/>
                      <a:pt x="557" y="445"/>
                      <a:pt x="479" y="526"/>
                    </a:cubicBezTo>
                    <a:cubicBezTo>
                      <a:pt x="472" y="482"/>
                      <a:pt x="476" y="318"/>
                      <a:pt x="465" y="245"/>
                    </a:cubicBezTo>
                    <a:cubicBezTo>
                      <a:pt x="463" y="223"/>
                      <a:pt x="445" y="210"/>
                      <a:pt x="427" y="210"/>
                    </a:cubicBezTo>
                    <a:cubicBezTo>
                      <a:pt x="415" y="210"/>
                      <a:pt x="402" y="216"/>
                      <a:pt x="395" y="230"/>
                    </a:cubicBezTo>
                    <a:cubicBezTo>
                      <a:pt x="350" y="304"/>
                      <a:pt x="324" y="452"/>
                      <a:pt x="317" y="511"/>
                    </a:cubicBezTo>
                    <a:cubicBezTo>
                      <a:pt x="284" y="359"/>
                      <a:pt x="310" y="190"/>
                      <a:pt x="265" y="41"/>
                    </a:cubicBezTo>
                    <a:cubicBezTo>
                      <a:pt x="257" y="15"/>
                      <a:pt x="234" y="1"/>
                      <a:pt x="212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118"/>
              <p:cNvSpPr/>
              <p:nvPr/>
            </p:nvSpPr>
            <p:spPr>
              <a:xfrm>
                <a:off x="8701236" y="4694077"/>
                <a:ext cx="166680" cy="222640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8" name="Google Shape;778;p118"/>
            <p:cNvGrpSpPr/>
            <p:nvPr/>
          </p:nvGrpSpPr>
          <p:grpSpPr>
            <a:xfrm>
              <a:off x="227500" y="4694077"/>
              <a:ext cx="649261" cy="340321"/>
              <a:chOff x="227500" y="4694077"/>
              <a:chExt cx="649261" cy="340321"/>
            </a:xfrm>
          </p:grpSpPr>
          <p:sp>
            <p:nvSpPr>
              <p:cNvPr id="779" name="Google Shape;779;p118"/>
              <p:cNvSpPr/>
              <p:nvPr/>
            </p:nvSpPr>
            <p:spPr>
              <a:xfrm>
                <a:off x="519588" y="4795855"/>
                <a:ext cx="120645" cy="159028"/>
              </a:xfrm>
              <a:custGeom>
                <a:rect b="b" l="l" r="r" t="t"/>
                <a:pathLst>
                  <a:path extrusionOk="0" h="2101" w="1583">
                    <a:moveTo>
                      <a:pt x="499" y="0"/>
                    </a:moveTo>
                    <a:cubicBezTo>
                      <a:pt x="456" y="0"/>
                      <a:pt x="413" y="22"/>
                      <a:pt x="389" y="67"/>
                    </a:cubicBezTo>
                    <a:cubicBezTo>
                      <a:pt x="237" y="371"/>
                      <a:pt x="311" y="892"/>
                      <a:pt x="308" y="1180"/>
                    </a:cubicBezTo>
                    <a:cubicBezTo>
                      <a:pt x="217" y="1030"/>
                      <a:pt x="127" y="960"/>
                      <a:pt x="72" y="960"/>
                    </a:cubicBezTo>
                    <a:cubicBezTo>
                      <a:pt x="23" y="960"/>
                      <a:pt x="0" y="1015"/>
                      <a:pt x="30" y="1118"/>
                    </a:cubicBezTo>
                    <a:cubicBezTo>
                      <a:pt x="30" y="1118"/>
                      <a:pt x="23" y="1421"/>
                      <a:pt x="451" y="1921"/>
                    </a:cubicBezTo>
                    <a:cubicBezTo>
                      <a:pt x="560" y="2048"/>
                      <a:pt x="679" y="2100"/>
                      <a:pt x="797" y="2100"/>
                    </a:cubicBezTo>
                    <a:cubicBezTo>
                      <a:pt x="1141" y="2100"/>
                      <a:pt x="1478" y="1659"/>
                      <a:pt x="1517" y="1321"/>
                    </a:cubicBezTo>
                    <a:cubicBezTo>
                      <a:pt x="1582" y="1034"/>
                      <a:pt x="1575" y="918"/>
                      <a:pt x="1508" y="918"/>
                    </a:cubicBezTo>
                    <a:cubicBezTo>
                      <a:pt x="1439" y="918"/>
                      <a:pt x="1306" y="1044"/>
                      <a:pt x="1125" y="1236"/>
                    </a:cubicBezTo>
                    <a:cubicBezTo>
                      <a:pt x="1107" y="1129"/>
                      <a:pt x="1114" y="751"/>
                      <a:pt x="1092" y="570"/>
                    </a:cubicBezTo>
                    <a:cubicBezTo>
                      <a:pt x="1085" y="519"/>
                      <a:pt x="1043" y="490"/>
                      <a:pt x="1001" y="490"/>
                    </a:cubicBezTo>
                    <a:cubicBezTo>
                      <a:pt x="972" y="490"/>
                      <a:pt x="943" y="503"/>
                      <a:pt x="925" y="533"/>
                    </a:cubicBezTo>
                    <a:cubicBezTo>
                      <a:pt x="815" y="714"/>
                      <a:pt x="759" y="1055"/>
                      <a:pt x="736" y="1202"/>
                    </a:cubicBezTo>
                    <a:cubicBezTo>
                      <a:pt x="663" y="837"/>
                      <a:pt x="718" y="441"/>
                      <a:pt x="618" y="93"/>
                    </a:cubicBezTo>
                    <a:cubicBezTo>
                      <a:pt x="602" y="32"/>
                      <a:pt x="551" y="0"/>
                      <a:pt x="499" y="0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118"/>
              <p:cNvSpPr/>
              <p:nvPr/>
            </p:nvSpPr>
            <p:spPr>
              <a:xfrm>
                <a:off x="697381" y="4795855"/>
                <a:ext cx="179380" cy="238543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118"/>
              <p:cNvSpPr/>
              <p:nvPr/>
            </p:nvSpPr>
            <p:spPr>
              <a:xfrm>
                <a:off x="227500" y="4694077"/>
                <a:ext cx="257165" cy="340321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2" name="Google Shape;782;p118"/>
          <p:cNvGrpSpPr/>
          <p:nvPr/>
        </p:nvGrpSpPr>
        <p:grpSpPr>
          <a:xfrm>
            <a:off x="8507412" y="-249237"/>
            <a:ext cx="914400" cy="914400"/>
            <a:chOff x="2350924" y="382650"/>
            <a:chExt cx="826170" cy="763024"/>
          </a:xfrm>
        </p:grpSpPr>
        <p:sp>
          <p:nvSpPr>
            <p:cNvPr id="783" name="Google Shape;783;p118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118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118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118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7" name="Google Shape;787;p118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120"/>
          <p:cNvGrpSpPr/>
          <p:nvPr/>
        </p:nvGrpSpPr>
        <p:grpSpPr>
          <a:xfrm rot="660000">
            <a:off x="317500" y="2611437"/>
            <a:ext cx="2684462" cy="1603375"/>
            <a:chOff x="7135427" y="760032"/>
            <a:chExt cx="633604" cy="378368"/>
          </a:xfrm>
        </p:grpSpPr>
        <p:sp>
          <p:nvSpPr>
            <p:cNvPr id="792" name="Google Shape;792;p120"/>
            <p:cNvSpPr/>
            <p:nvPr/>
          </p:nvSpPr>
          <p:spPr>
            <a:xfrm>
              <a:off x="7135427" y="760032"/>
              <a:ext cx="633604" cy="378368"/>
            </a:xfrm>
            <a:custGeom>
              <a:rect b="b" l="l" r="r" t="t"/>
              <a:pathLst>
                <a:path extrusionOk="0" h="10792" w="18072">
                  <a:moveTo>
                    <a:pt x="12940" y="1"/>
                  </a:moveTo>
                  <a:lnTo>
                    <a:pt x="12196" y="163"/>
                  </a:lnTo>
                  <a:lnTo>
                    <a:pt x="11387" y="341"/>
                  </a:lnTo>
                  <a:cubicBezTo>
                    <a:pt x="11387" y="341"/>
                    <a:pt x="11457" y="1621"/>
                    <a:pt x="11334" y="2535"/>
                  </a:cubicBezTo>
                  <a:cubicBezTo>
                    <a:pt x="10513" y="2797"/>
                    <a:pt x="10095" y="2893"/>
                    <a:pt x="9348" y="3082"/>
                  </a:cubicBezTo>
                  <a:cubicBezTo>
                    <a:pt x="9226" y="3541"/>
                    <a:pt x="9337" y="4148"/>
                    <a:pt x="9181" y="4628"/>
                  </a:cubicBezTo>
                  <a:cubicBezTo>
                    <a:pt x="8360" y="4847"/>
                    <a:pt x="8053" y="5213"/>
                    <a:pt x="7780" y="5316"/>
                  </a:cubicBezTo>
                  <a:cubicBezTo>
                    <a:pt x="7650" y="5591"/>
                    <a:pt x="7547" y="6286"/>
                    <a:pt x="7221" y="6833"/>
                  </a:cubicBezTo>
                  <a:cubicBezTo>
                    <a:pt x="7221" y="6837"/>
                    <a:pt x="7218" y="6837"/>
                    <a:pt x="7218" y="6837"/>
                  </a:cubicBezTo>
                  <a:cubicBezTo>
                    <a:pt x="7214" y="6844"/>
                    <a:pt x="7210" y="6851"/>
                    <a:pt x="7206" y="6859"/>
                  </a:cubicBezTo>
                  <a:cubicBezTo>
                    <a:pt x="7193" y="6864"/>
                    <a:pt x="7180" y="6866"/>
                    <a:pt x="7166" y="6866"/>
                  </a:cubicBezTo>
                  <a:cubicBezTo>
                    <a:pt x="6645" y="6866"/>
                    <a:pt x="5403" y="3725"/>
                    <a:pt x="4628" y="2997"/>
                  </a:cubicBezTo>
                  <a:cubicBezTo>
                    <a:pt x="4576" y="2946"/>
                    <a:pt x="4535" y="2924"/>
                    <a:pt x="4499" y="2924"/>
                  </a:cubicBezTo>
                  <a:cubicBezTo>
                    <a:pt x="4491" y="2924"/>
                    <a:pt x="4483" y="2925"/>
                    <a:pt x="4476" y="2927"/>
                  </a:cubicBezTo>
                  <a:cubicBezTo>
                    <a:pt x="4288" y="2982"/>
                    <a:pt x="4306" y="3715"/>
                    <a:pt x="4155" y="4266"/>
                  </a:cubicBezTo>
                  <a:cubicBezTo>
                    <a:pt x="3969" y="4440"/>
                    <a:pt x="3578" y="4447"/>
                    <a:pt x="3403" y="4481"/>
                  </a:cubicBezTo>
                  <a:cubicBezTo>
                    <a:pt x="3289" y="4554"/>
                    <a:pt x="3337" y="5490"/>
                    <a:pt x="3233" y="6260"/>
                  </a:cubicBezTo>
                  <a:cubicBezTo>
                    <a:pt x="2960" y="6556"/>
                    <a:pt x="2068" y="6807"/>
                    <a:pt x="1165" y="7088"/>
                  </a:cubicBezTo>
                  <a:cubicBezTo>
                    <a:pt x="940" y="7988"/>
                    <a:pt x="955" y="8191"/>
                    <a:pt x="204" y="8557"/>
                  </a:cubicBezTo>
                  <a:cubicBezTo>
                    <a:pt x="141" y="8587"/>
                    <a:pt x="74" y="8620"/>
                    <a:pt x="1" y="8654"/>
                  </a:cubicBezTo>
                  <a:cubicBezTo>
                    <a:pt x="459" y="9319"/>
                    <a:pt x="807" y="10055"/>
                    <a:pt x="1155" y="10791"/>
                  </a:cubicBezTo>
                  <a:lnTo>
                    <a:pt x="18071" y="7514"/>
                  </a:lnTo>
                  <a:cubicBezTo>
                    <a:pt x="17742" y="6108"/>
                    <a:pt x="17086" y="4143"/>
                    <a:pt x="16144" y="3278"/>
                  </a:cubicBezTo>
                  <a:cubicBezTo>
                    <a:pt x="15574" y="3271"/>
                    <a:pt x="15030" y="3286"/>
                    <a:pt x="14245" y="3208"/>
                  </a:cubicBezTo>
                  <a:cubicBezTo>
                    <a:pt x="14031" y="2919"/>
                    <a:pt x="13769" y="2309"/>
                    <a:pt x="13532" y="1702"/>
                  </a:cubicBezTo>
                  <a:cubicBezTo>
                    <a:pt x="13207" y="851"/>
                    <a:pt x="12940" y="1"/>
                    <a:pt x="12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120"/>
            <p:cNvSpPr/>
            <p:nvPr/>
          </p:nvSpPr>
          <p:spPr>
            <a:xfrm>
              <a:off x="7244215" y="862510"/>
              <a:ext cx="197423" cy="262529"/>
            </a:xfrm>
            <a:custGeom>
              <a:rect b="b" l="l" r="r" t="t"/>
              <a:pathLst>
                <a:path extrusionOk="0" h="7488" w="5631">
                  <a:moveTo>
                    <a:pt x="1396" y="1"/>
                  </a:moveTo>
                  <a:cubicBezTo>
                    <a:pt x="1388" y="1"/>
                    <a:pt x="1380" y="2"/>
                    <a:pt x="1373" y="4"/>
                  </a:cubicBezTo>
                  <a:cubicBezTo>
                    <a:pt x="1625" y="1125"/>
                    <a:pt x="2013" y="2789"/>
                    <a:pt x="2013" y="2789"/>
                  </a:cubicBezTo>
                  <a:cubicBezTo>
                    <a:pt x="2013" y="2789"/>
                    <a:pt x="1220" y="2973"/>
                    <a:pt x="905" y="2973"/>
                  </a:cubicBezTo>
                  <a:cubicBezTo>
                    <a:pt x="885" y="2973"/>
                    <a:pt x="867" y="2972"/>
                    <a:pt x="852" y="2970"/>
                  </a:cubicBezTo>
                  <a:cubicBezTo>
                    <a:pt x="850" y="2970"/>
                    <a:pt x="848" y="2970"/>
                    <a:pt x="846" y="2970"/>
                  </a:cubicBezTo>
                  <a:cubicBezTo>
                    <a:pt x="811" y="2970"/>
                    <a:pt x="777" y="2998"/>
                    <a:pt x="770" y="3033"/>
                  </a:cubicBezTo>
                  <a:cubicBezTo>
                    <a:pt x="693" y="3570"/>
                    <a:pt x="293" y="5856"/>
                    <a:pt x="0" y="7487"/>
                  </a:cubicBezTo>
                  <a:lnTo>
                    <a:pt x="5631" y="6400"/>
                  </a:lnTo>
                  <a:lnTo>
                    <a:pt x="4115" y="3914"/>
                  </a:lnTo>
                  <a:cubicBezTo>
                    <a:pt x="4111" y="3921"/>
                    <a:pt x="4107" y="3928"/>
                    <a:pt x="4103" y="3936"/>
                  </a:cubicBezTo>
                  <a:cubicBezTo>
                    <a:pt x="4090" y="3941"/>
                    <a:pt x="4077" y="3943"/>
                    <a:pt x="4063" y="3943"/>
                  </a:cubicBezTo>
                  <a:cubicBezTo>
                    <a:pt x="3542" y="3943"/>
                    <a:pt x="2300" y="802"/>
                    <a:pt x="1525" y="74"/>
                  </a:cubicBezTo>
                  <a:cubicBezTo>
                    <a:pt x="1473" y="23"/>
                    <a:pt x="1432" y="1"/>
                    <a:pt x="13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120"/>
            <p:cNvSpPr/>
            <p:nvPr/>
          </p:nvSpPr>
          <p:spPr>
            <a:xfrm>
              <a:off x="7536784" y="760032"/>
              <a:ext cx="232237" cy="301867"/>
            </a:xfrm>
            <a:custGeom>
              <a:rect b="b" l="l" r="r" t="t"/>
              <a:pathLst>
                <a:path extrusionOk="0" h="8610" w="6624">
                  <a:moveTo>
                    <a:pt x="1492" y="1"/>
                  </a:moveTo>
                  <a:lnTo>
                    <a:pt x="748" y="163"/>
                  </a:lnTo>
                  <a:lnTo>
                    <a:pt x="1281" y="3248"/>
                  </a:lnTo>
                  <a:lnTo>
                    <a:pt x="2602" y="4625"/>
                  </a:lnTo>
                  <a:lnTo>
                    <a:pt x="708" y="5801"/>
                  </a:lnTo>
                  <a:lnTo>
                    <a:pt x="1" y="6071"/>
                  </a:lnTo>
                  <a:lnTo>
                    <a:pt x="963" y="8609"/>
                  </a:lnTo>
                  <a:lnTo>
                    <a:pt x="6623" y="7514"/>
                  </a:lnTo>
                  <a:cubicBezTo>
                    <a:pt x="6294" y="6108"/>
                    <a:pt x="5638" y="4143"/>
                    <a:pt x="4696" y="3278"/>
                  </a:cubicBezTo>
                  <a:cubicBezTo>
                    <a:pt x="4126" y="3271"/>
                    <a:pt x="3582" y="3286"/>
                    <a:pt x="2797" y="3208"/>
                  </a:cubicBezTo>
                  <a:cubicBezTo>
                    <a:pt x="2583" y="2919"/>
                    <a:pt x="2321" y="2309"/>
                    <a:pt x="2084" y="1702"/>
                  </a:cubicBezTo>
                  <a:cubicBezTo>
                    <a:pt x="1759" y="851"/>
                    <a:pt x="1492" y="1"/>
                    <a:pt x="1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20"/>
          <p:cNvGrpSpPr/>
          <p:nvPr/>
        </p:nvGrpSpPr>
        <p:grpSpPr>
          <a:xfrm>
            <a:off x="-211137" y="3676650"/>
            <a:ext cx="9566275" cy="1511300"/>
            <a:chOff x="-211650" y="3676025"/>
            <a:chExt cx="9567249" cy="1512223"/>
          </a:xfrm>
        </p:grpSpPr>
        <p:sp>
          <p:nvSpPr>
            <p:cNvPr id="796" name="Google Shape;796;p120"/>
            <p:cNvSpPr/>
            <p:nvPr/>
          </p:nvSpPr>
          <p:spPr>
            <a:xfrm flipH="1">
              <a:off x="-211650" y="3676025"/>
              <a:ext cx="9567249" cy="1132579"/>
            </a:xfrm>
            <a:custGeom>
              <a:rect b="b" l="l" r="r" t="t"/>
              <a:pathLst>
                <a:path extrusionOk="0" h="2806" w="22326">
                  <a:moveTo>
                    <a:pt x="19453" y="1"/>
                  </a:moveTo>
                  <a:cubicBezTo>
                    <a:pt x="18748" y="1"/>
                    <a:pt x="18031" y="50"/>
                    <a:pt x="17349" y="130"/>
                  </a:cubicBezTo>
                  <a:cubicBezTo>
                    <a:pt x="15481" y="348"/>
                    <a:pt x="13680" y="760"/>
                    <a:pt x="11775" y="852"/>
                  </a:cubicBezTo>
                  <a:cubicBezTo>
                    <a:pt x="11487" y="866"/>
                    <a:pt x="11200" y="872"/>
                    <a:pt x="10913" y="872"/>
                  </a:cubicBezTo>
                  <a:cubicBezTo>
                    <a:pt x="7838" y="872"/>
                    <a:pt x="4784" y="151"/>
                    <a:pt x="1757" y="151"/>
                  </a:cubicBezTo>
                  <a:cubicBezTo>
                    <a:pt x="1263" y="151"/>
                    <a:pt x="770" y="171"/>
                    <a:pt x="277" y="215"/>
                  </a:cubicBezTo>
                  <a:lnTo>
                    <a:pt x="0" y="2080"/>
                  </a:lnTo>
                  <a:lnTo>
                    <a:pt x="21962" y="2805"/>
                  </a:lnTo>
                  <a:lnTo>
                    <a:pt x="22325" y="378"/>
                  </a:lnTo>
                  <a:cubicBezTo>
                    <a:pt x="21485" y="106"/>
                    <a:pt x="20481" y="1"/>
                    <a:pt x="19453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120"/>
            <p:cNvSpPr/>
            <p:nvPr/>
          </p:nvSpPr>
          <p:spPr>
            <a:xfrm flipH="1">
              <a:off x="-79874" y="4255817"/>
              <a:ext cx="9435473" cy="799000"/>
            </a:xfrm>
            <a:custGeom>
              <a:rect b="b" l="l" r="r" t="t"/>
              <a:pathLst>
                <a:path extrusionOk="0" h="3072" w="22019">
                  <a:moveTo>
                    <a:pt x="0" y="1"/>
                  </a:moveTo>
                  <a:lnTo>
                    <a:pt x="0" y="3072"/>
                  </a:lnTo>
                  <a:lnTo>
                    <a:pt x="22018" y="3072"/>
                  </a:lnTo>
                  <a:lnTo>
                    <a:pt x="22018" y="941"/>
                  </a:lnTo>
                  <a:cubicBezTo>
                    <a:pt x="14593" y="390"/>
                    <a:pt x="7262" y="101"/>
                    <a:pt x="0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120"/>
            <p:cNvSpPr/>
            <p:nvPr/>
          </p:nvSpPr>
          <p:spPr>
            <a:xfrm flipH="1">
              <a:off x="-79874" y="4556037"/>
              <a:ext cx="9435473" cy="632211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120"/>
          <p:cNvGrpSpPr/>
          <p:nvPr/>
        </p:nvGrpSpPr>
        <p:grpSpPr>
          <a:xfrm>
            <a:off x="742950" y="4291012"/>
            <a:ext cx="7974012" cy="677862"/>
            <a:chOff x="743252" y="4290710"/>
            <a:chExt cx="7973812" cy="677597"/>
          </a:xfrm>
        </p:grpSpPr>
        <p:grpSp>
          <p:nvGrpSpPr>
            <p:cNvPr id="800" name="Google Shape;800;p120"/>
            <p:cNvGrpSpPr/>
            <p:nvPr/>
          </p:nvGrpSpPr>
          <p:grpSpPr>
            <a:xfrm>
              <a:off x="8236063" y="4669973"/>
              <a:ext cx="481001" cy="298334"/>
              <a:chOff x="8236063" y="4669973"/>
              <a:chExt cx="481001" cy="298334"/>
            </a:xfrm>
          </p:grpSpPr>
          <p:sp>
            <p:nvSpPr>
              <p:cNvPr id="801" name="Google Shape;801;p120"/>
              <p:cNvSpPr/>
              <p:nvPr/>
            </p:nvSpPr>
            <p:spPr>
              <a:xfrm>
                <a:off x="8236063" y="4669973"/>
                <a:ext cx="165096" cy="218990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120"/>
              <p:cNvSpPr/>
              <p:nvPr/>
            </p:nvSpPr>
            <p:spPr>
              <a:xfrm>
                <a:off x="8504344" y="4685842"/>
                <a:ext cx="212720" cy="282465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3" name="Google Shape;803;p120"/>
            <p:cNvGrpSpPr/>
            <p:nvPr/>
          </p:nvGrpSpPr>
          <p:grpSpPr>
            <a:xfrm>
              <a:off x="743252" y="4290710"/>
              <a:ext cx="766744" cy="531604"/>
              <a:chOff x="743252" y="4290710"/>
              <a:chExt cx="766744" cy="531604"/>
            </a:xfrm>
          </p:grpSpPr>
          <p:sp>
            <p:nvSpPr>
              <p:cNvPr id="804" name="Google Shape;804;p120"/>
              <p:cNvSpPr/>
              <p:nvPr/>
            </p:nvSpPr>
            <p:spPr>
              <a:xfrm>
                <a:off x="743252" y="4509699"/>
                <a:ext cx="212720" cy="282465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120"/>
              <p:cNvSpPr/>
              <p:nvPr/>
            </p:nvSpPr>
            <p:spPr>
              <a:xfrm>
                <a:off x="1109956" y="4290710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20"/>
              <p:cNvSpPr/>
              <p:nvPr/>
            </p:nvSpPr>
            <p:spPr>
              <a:xfrm>
                <a:off x="1344900" y="4603325"/>
                <a:ext cx="165096" cy="218989"/>
              </a:xfrm>
              <a:custGeom>
                <a:rect b="b" l="l" r="r" t="t"/>
                <a:pathLst>
                  <a:path extrusionOk="0" h="1384" w="1042">
                    <a:moveTo>
                      <a:pt x="327" y="1"/>
                    </a:moveTo>
                    <a:cubicBezTo>
                      <a:pt x="299" y="1"/>
                      <a:pt x="272" y="15"/>
                      <a:pt x="257" y="45"/>
                    </a:cubicBezTo>
                    <a:cubicBezTo>
                      <a:pt x="156" y="245"/>
                      <a:pt x="205" y="588"/>
                      <a:pt x="201" y="778"/>
                    </a:cubicBezTo>
                    <a:cubicBezTo>
                      <a:pt x="142" y="679"/>
                      <a:pt x="83" y="633"/>
                      <a:pt x="47" y="633"/>
                    </a:cubicBezTo>
                    <a:cubicBezTo>
                      <a:pt x="15" y="633"/>
                      <a:pt x="1" y="669"/>
                      <a:pt x="20" y="737"/>
                    </a:cubicBezTo>
                    <a:cubicBezTo>
                      <a:pt x="20" y="737"/>
                      <a:pt x="16" y="937"/>
                      <a:pt x="298" y="1266"/>
                    </a:cubicBezTo>
                    <a:cubicBezTo>
                      <a:pt x="368" y="1349"/>
                      <a:pt x="447" y="1383"/>
                      <a:pt x="524" y="1383"/>
                    </a:cubicBezTo>
                    <a:cubicBezTo>
                      <a:pt x="750" y="1383"/>
                      <a:pt x="973" y="1093"/>
                      <a:pt x="1000" y="870"/>
                    </a:cubicBezTo>
                    <a:cubicBezTo>
                      <a:pt x="1042" y="681"/>
                      <a:pt x="1036" y="604"/>
                      <a:pt x="993" y="604"/>
                    </a:cubicBezTo>
                    <a:cubicBezTo>
                      <a:pt x="947" y="604"/>
                      <a:pt x="860" y="688"/>
                      <a:pt x="741" y="814"/>
                    </a:cubicBezTo>
                    <a:cubicBezTo>
                      <a:pt x="726" y="744"/>
                      <a:pt x="733" y="496"/>
                      <a:pt x="719" y="378"/>
                    </a:cubicBezTo>
                    <a:cubicBezTo>
                      <a:pt x="715" y="343"/>
                      <a:pt x="686" y="323"/>
                      <a:pt x="658" y="323"/>
                    </a:cubicBezTo>
                    <a:cubicBezTo>
                      <a:pt x="639" y="323"/>
                      <a:pt x="620" y="332"/>
                      <a:pt x="608" y="351"/>
                    </a:cubicBezTo>
                    <a:cubicBezTo>
                      <a:pt x="538" y="470"/>
                      <a:pt x="501" y="696"/>
                      <a:pt x="486" y="792"/>
                    </a:cubicBezTo>
                    <a:cubicBezTo>
                      <a:pt x="438" y="551"/>
                      <a:pt x="475" y="293"/>
                      <a:pt x="409" y="63"/>
                    </a:cubicBezTo>
                    <a:cubicBezTo>
                      <a:pt x="396" y="22"/>
                      <a:pt x="362" y="1"/>
                      <a:pt x="327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07" name="Google Shape;807;p120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8" name="Google Shape;808;p120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6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22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4" name="Google Shape;814;p122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8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24"/>
          <p:cNvGrpSpPr/>
          <p:nvPr/>
        </p:nvGrpSpPr>
        <p:grpSpPr>
          <a:xfrm>
            <a:off x="-79375" y="3990975"/>
            <a:ext cx="9434512" cy="1196975"/>
            <a:chOff x="-80085" y="4194900"/>
            <a:chExt cx="9435692" cy="993349"/>
          </a:xfrm>
        </p:grpSpPr>
        <p:grpSp>
          <p:nvGrpSpPr>
            <p:cNvPr id="818" name="Google Shape;818;p124"/>
            <p:cNvGrpSpPr/>
            <p:nvPr/>
          </p:nvGrpSpPr>
          <p:grpSpPr>
            <a:xfrm>
              <a:off x="-700" y="4194900"/>
              <a:ext cx="9145143" cy="948556"/>
              <a:chOff x="-727" y="4194900"/>
              <a:chExt cx="9145143" cy="948556"/>
            </a:xfrm>
          </p:grpSpPr>
          <p:sp>
            <p:nvSpPr>
              <p:cNvPr id="819" name="Google Shape;819;p124"/>
              <p:cNvSpPr/>
              <p:nvPr/>
            </p:nvSpPr>
            <p:spPr>
              <a:xfrm>
                <a:off x="1753680" y="4194900"/>
                <a:ext cx="7390736" cy="948556"/>
              </a:xfrm>
              <a:custGeom>
                <a:rect b="b" l="l" r="r" t="t"/>
                <a:pathLst>
                  <a:path extrusionOk="0" h="10625" w="46134">
                    <a:moveTo>
                      <a:pt x="46133" y="0"/>
                    </a:moveTo>
                    <a:lnTo>
                      <a:pt x="45882" y="45"/>
                    </a:lnTo>
                    <a:cubicBezTo>
                      <a:pt x="15119" y="981"/>
                      <a:pt x="4040" y="6608"/>
                      <a:pt x="1" y="10625"/>
                    </a:cubicBezTo>
                    <a:lnTo>
                      <a:pt x="46133" y="10625"/>
                    </a:lnTo>
                    <a:lnTo>
                      <a:pt x="46133" y="0"/>
                    </a:ln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124"/>
              <p:cNvSpPr/>
              <p:nvPr/>
            </p:nvSpPr>
            <p:spPr>
              <a:xfrm>
                <a:off x="-727" y="4194900"/>
                <a:ext cx="4931391" cy="948556"/>
              </a:xfrm>
              <a:custGeom>
                <a:rect b="b" l="l" r="r" t="t"/>
                <a:pathLst>
                  <a:path extrusionOk="0" h="7667" w="47373">
                    <a:moveTo>
                      <a:pt x="9639" y="0"/>
                    </a:moveTo>
                    <a:cubicBezTo>
                      <a:pt x="5938" y="0"/>
                      <a:pt x="2607" y="121"/>
                      <a:pt x="1" y="317"/>
                    </a:cubicBezTo>
                    <a:lnTo>
                      <a:pt x="1" y="7667"/>
                    </a:lnTo>
                    <a:lnTo>
                      <a:pt x="47373" y="7667"/>
                    </a:lnTo>
                    <a:cubicBezTo>
                      <a:pt x="46082" y="6180"/>
                      <a:pt x="44532" y="4915"/>
                      <a:pt x="42874" y="4315"/>
                    </a:cubicBezTo>
                    <a:cubicBezTo>
                      <a:pt x="34685" y="1050"/>
                      <a:pt x="20556" y="0"/>
                      <a:pt x="9639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1" name="Google Shape;821;p124"/>
            <p:cNvSpPr/>
            <p:nvPr/>
          </p:nvSpPr>
          <p:spPr>
            <a:xfrm flipH="1">
              <a:off x="-80085" y="4640194"/>
              <a:ext cx="9435692" cy="548055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124"/>
          <p:cNvGrpSpPr/>
          <p:nvPr/>
        </p:nvGrpSpPr>
        <p:grpSpPr>
          <a:xfrm>
            <a:off x="361950" y="4530725"/>
            <a:ext cx="8472487" cy="514350"/>
            <a:chOff x="362614" y="4531376"/>
            <a:chExt cx="8471134" cy="513124"/>
          </a:xfrm>
        </p:grpSpPr>
        <p:sp>
          <p:nvSpPr>
            <p:cNvPr id="823" name="Google Shape;823;p124"/>
            <p:cNvSpPr/>
            <p:nvPr/>
          </p:nvSpPr>
          <p:spPr>
            <a:xfrm>
              <a:off x="8713117" y="4761015"/>
              <a:ext cx="120631" cy="159955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124"/>
            <p:cNvSpPr/>
            <p:nvPr/>
          </p:nvSpPr>
          <p:spPr>
            <a:xfrm>
              <a:off x="362614" y="4531376"/>
              <a:ext cx="214279" cy="283486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124"/>
            <p:cNvSpPr/>
            <p:nvPr/>
          </p:nvSpPr>
          <p:spPr>
            <a:xfrm>
              <a:off x="643557" y="4761015"/>
              <a:ext cx="212691" cy="283485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24"/>
            <p:cNvSpPr/>
            <p:nvPr/>
          </p:nvSpPr>
          <p:spPr>
            <a:xfrm>
              <a:off x="4657702" y="4531376"/>
              <a:ext cx="139678" cy="185295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124"/>
            <p:cNvSpPr/>
            <p:nvPr/>
          </p:nvSpPr>
          <p:spPr>
            <a:xfrm>
              <a:off x="8251228" y="4634318"/>
              <a:ext cx="179359" cy="239141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124"/>
          <p:cNvGrpSpPr/>
          <p:nvPr/>
        </p:nvGrpSpPr>
        <p:grpSpPr>
          <a:xfrm>
            <a:off x="147637" y="2870200"/>
            <a:ext cx="547687" cy="1231900"/>
            <a:chOff x="5515526" y="2193277"/>
            <a:chExt cx="1056836" cy="2378892"/>
          </a:xfrm>
        </p:grpSpPr>
        <p:sp>
          <p:nvSpPr>
            <p:cNvPr id="829" name="Google Shape;829;p124"/>
            <p:cNvSpPr/>
            <p:nvPr/>
          </p:nvSpPr>
          <p:spPr>
            <a:xfrm>
              <a:off x="5515526" y="2193277"/>
              <a:ext cx="1056836" cy="1830154"/>
            </a:xfrm>
            <a:custGeom>
              <a:rect b="b" l="l" r="r" t="t"/>
              <a:pathLst>
                <a:path extrusionOk="0" h="8318" w="4802">
                  <a:moveTo>
                    <a:pt x="2401" y="1"/>
                  </a:moveTo>
                  <a:cubicBezTo>
                    <a:pt x="2401" y="1"/>
                    <a:pt x="2397" y="16"/>
                    <a:pt x="2386" y="41"/>
                  </a:cubicBezTo>
                  <a:cubicBezTo>
                    <a:pt x="2309" y="300"/>
                    <a:pt x="1865" y="1672"/>
                    <a:pt x="1295" y="2601"/>
                  </a:cubicBezTo>
                  <a:cubicBezTo>
                    <a:pt x="1418" y="2689"/>
                    <a:pt x="1622" y="2726"/>
                    <a:pt x="1819" y="2726"/>
                  </a:cubicBezTo>
                  <a:cubicBezTo>
                    <a:pt x="1870" y="2726"/>
                    <a:pt x="1920" y="2724"/>
                    <a:pt x="1968" y="2719"/>
                  </a:cubicBezTo>
                  <a:lnTo>
                    <a:pt x="1968" y="2719"/>
                  </a:lnTo>
                  <a:cubicBezTo>
                    <a:pt x="1927" y="3515"/>
                    <a:pt x="1590" y="4025"/>
                    <a:pt x="910" y="4699"/>
                  </a:cubicBezTo>
                  <a:cubicBezTo>
                    <a:pt x="1153" y="4836"/>
                    <a:pt x="1459" y="4860"/>
                    <a:pt x="1732" y="4860"/>
                  </a:cubicBezTo>
                  <a:cubicBezTo>
                    <a:pt x="1784" y="4860"/>
                    <a:pt x="1834" y="4859"/>
                    <a:pt x="1882" y="4858"/>
                  </a:cubicBezTo>
                  <a:lnTo>
                    <a:pt x="1882" y="4858"/>
                  </a:lnTo>
                  <a:cubicBezTo>
                    <a:pt x="1479" y="5579"/>
                    <a:pt x="1239" y="5898"/>
                    <a:pt x="462" y="6359"/>
                  </a:cubicBezTo>
                  <a:cubicBezTo>
                    <a:pt x="740" y="6504"/>
                    <a:pt x="1021" y="6578"/>
                    <a:pt x="1278" y="6578"/>
                  </a:cubicBezTo>
                  <a:cubicBezTo>
                    <a:pt x="1415" y="6578"/>
                    <a:pt x="1545" y="6557"/>
                    <a:pt x="1665" y="6515"/>
                  </a:cubicBezTo>
                  <a:lnTo>
                    <a:pt x="1665" y="6515"/>
                  </a:lnTo>
                  <a:cubicBezTo>
                    <a:pt x="1073" y="7029"/>
                    <a:pt x="499" y="7436"/>
                    <a:pt x="0" y="7591"/>
                  </a:cubicBezTo>
                  <a:cubicBezTo>
                    <a:pt x="680" y="8042"/>
                    <a:pt x="1643" y="8298"/>
                    <a:pt x="2356" y="8317"/>
                  </a:cubicBezTo>
                  <a:lnTo>
                    <a:pt x="2401" y="8317"/>
                  </a:lnTo>
                  <a:cubicBezTo>
                    <a:pt x="2418" y="8317"/>
                    <a:pt x="2435" y="8317"/>
                    <a:pt x="2451" y="8317"/>
                  </a:cubicBezTo>
                  <a:cubicBezTo>
                    <a:pt x="3337" y="8317"/>
                    <a:pt x="4119" y="8042"/>
                    <a:pt x="4802" y="7591"/>
                  </a:cubicBezTo>
                  <a:cubicBezTo>
                    <a:pt x="4298" y="7436"/>
                    <a:pt x="3729" y="7029"/>
                    <a:pt x="3137" y="6515"/>
                  </a:cubicBezTo>
                  <a:lnTo>
                    <a:pt x="3137" y="6515"/>
                  </a:lnTo>
                  <a:cubicBezTo>
                    <a:pt x="3256" y="6557"/>
                    <a:pt x="3386" y="6578"/>
                    <a:pt x="3523" y="6578"/>
                  </a:cubicBezTo>
                  <a:cubicBezTo>
                    <a:pt x="3781" y="6578"/>
                    <a:pt x="4061" y="6504"/>
                    <a:pt x="4339" y="6359"/>
                  </a:cubicBezTo>
                  <a:cubicBezTo>
                    <a:pt x="3562" y="5898"/>
                    <a:pt x="3322" y="5579"/>
                    <a:pt x="2918" y="4858"/>
                  </a:cubicBezTo>
                  <a:lnTo>
                    <a:pt x="2918" y="4858"/>
                  </a:lnTo>
                  <a:cubicBezTo>
                    <a:pt x="2967" y="4859"/>
                    <a:pt x="3018" y="4860"/>
                    <a:pt x="3069" y="4860"/>
                  </a:cubicBezTo>
                  <a:cubicBezTo>
                    <a:pt x="3343" y="4860"/>
                    <a:pt x="3649" y="4836"/>
                    <a:pt x="3892" y="4699"/>
                  </a:cubicBezTo>
                  <a:cubicBezTo>
                    <a:pt x="3211" y="4025"/>
                    <a:pt x="2874" y="3515"/>
                    <a:pt x="2833" y="2719"/>
                  </a:cubicBezTo>
                  <a:lnTo>
                    <a:pt x="2833" y="2719"/>
                  </a:lnTo>
                  <a:cubicBezTo>
                    <a:pt x="2881" y="2724"/>
                    <a:pt x="2931" y="2726"/>
                    <a:pt x="2982" y="2726"/>
                  </a:cubicBezTo>
                  <a:cubicBezTo>
                    <a:pt x="3180" y="2726"/>
                    <a:pt x="3383" y="2689"/>
                    <a:pt x="3507" y="2601"/>
                  </a:cubicBezTo>
                  <a:cubicBezTo>
                    <a:pt x="2874" y="1573"/>
                    <a:pt x="2401" y="1"/>
                    <a:pt x="2401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124"/>
            <p:cNvSpPr/>
            <p:nvPr/>
          </p:nvSpPr>
          <p:spPr>
            <a:xfrm>
              <a:off x="6033222" y="2193277"/>
              <a:ext cx="539140" cy="1830154"/>
            </a:xfrm>
            <a:custGeom>
              <a:rect b="b" l="l" r="r" t="t"/>
              <a:pathLst>
                <a:path extrusionOk="0" h="8318" w="2446">
                  <a:moveTo>
                    <a:pt x="45" y="1"/>
                  </a:moveTo>
                  <a:cubicBezTo>
                    <a:pt x="45" y="1"/>
                    <a:pt x="41" y="16"/>
                    <a:pt x="30" y="41"/>
                  </a:cubicBezTo>
                  <a:lnTo>
                    <a:pt x="0" y="8317"/>
                  </a:lnTo>
                  <a:lnTo>
                    <a:pt x="45" y="8317"/>
                  </a:lnTo>
                  <a:cubicBezTo>
                    <a:pt x="62" y="8317"/>
                    <a:pt x="79" y="8317"/>
                    <a:pt x="95" y="8317"/>
                  </a:cubicBezTo>
                  <a:cubicBezTo>
                    <a:pt x="981" y="8317"/>
                    <a:pt x="1763" y="8042"/>
                    <a:pt x="2446" y="7591"/>
                  </a:cubicBezTo>
                  <a:cubicBezTo>
                    <a:pt x="1942" y="7436"/>
                    <a:pt x="1373" y="7029"/>
                    <a:pt x="781" y="6515"/>
                  </a:cubicBezTo>
                  <a:lnTo>
                    <a:pt x="781" y="6515"/>
                  </a:lnTo>
                  <a:cubicBezTo>
                    <a:pt x="900" y="6557"/>
                    <a:pt x="1030" y="6578"/>
                    <a:pt x="1167" y="6578"/>
                  </a:cubicBezTo>
                  <a:cubicBezTo>
                    <a:pt x="1425" y="6578"/>
                    <a:pt x="1705" y="6504"/>
                    <a:pt x="1983" y="6359"/>
                  </a:cubicBezTo>
                  <a:cubicBezTo>
                    <a:pt x="1206" y="5898"/>
                    <a:pt x="966" y="5579"/>
                    <a:pt x="562" y="4858"/>
                  </a:cubicBezTo>
                  <a:lnTo>
                    <a:pt x="562" y="4858"/>
                  </a:lnTo>
                  <a:cubicBezTo>
                    <a:pt x="611" y="4859"/>
                    <a:pt x="662" y="4860"/>
                    <a:pt x="713" y="4860"/>
                  </a:cubicBezTo>
                  <a:cubicBezTo>
                    <a:pt x="987" y="4860"/>
                    <a:pt x="1293" y="4836"/>
                    <a:pt x="1536" y="4699"/>
                  </a:cubicBezTo>
                  <a:cubicBezTo>
                    <a:pt x="855" y="4025"/>
                    <a:pt x="518" y="3515"/>
                    <a:pt x="477" y="2719"/>
                  </a:cubicBezTo>
                  <a:lnTo>
                    <a:pt x="477" y="2719"/>
                  </a:lnTo>
                  <a:cubicBezTo>
                    <a:pt x="525" y="2724"/>
                    <a:pt x="575" y="2726"/>
                    <a:pt x="626" y="2726"/>
                  </a:cubicBezTo>
                  <a:cubicBezTo>
                    <a:pt x="824" y="2726"/>
                    <a:pt x="1027" y="2689"/>
                    <a:pt x="1151" y="2601"/>
                  </a:cubicBezTo>
                  <a:cubicBezTo>
                    <a:pt x="518" y="1573"/>
                    <a:pt x="45" y="1"/>
                    <a:pt x="45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24"/>
            <p:cNvSpPr/>
            <p:nvPr/>
          </p:nvSpPr>
          <p:spPr>
            <a:xfrm>
              <a:off x="5898437" y="2607132"/>
              <a:ext cx="269570" cy="1965037"/>
            </a:xfrm>
            <a:custGeom>
              <a:rect b="b" l="l" r="r" t="t"/>
              <a:pathLst>
                <a:path extrusionOk="0" h="8922" w="1226">
                  <a:moveTo>
                    <a:pt x="729" y="0"/>
                  </a:moveTo>
                  <a:cubicBezTo>
                    <a:pt x="725" y="200"/>
                    <a:pt x="714" y="622"/>
                    <a:pt x="703" y="1180"/>
                  </a:cubicBezTo>
                  <a:cubicBezTo>
                    <a:pt x="673" y="1084"/>
                    <a:pt x="640" y="987"/>
                    <a:pt x="603" y="895"/>
                  </a:cubicBezTo>
                  <a:cubicBezTo>
                    <a:pt x="592" y="869"/>
                    <a:pt x="581" y="847"/>
                    <a:pt x="574" y="825"/>
                  </a:cubicBezTo>
                  <a:cubicBezTo>
                    <a:pt x="574" y="825"/>
                    <a:pt x="559" y="799"/>
                    <a:pt x="536" y="762"/>
                  </a:cubicBezTo>
                  <a:cubicBezTo>
                    <a:pt x="511" y="729"/>
                    <a:pt x="481" y="685"/>
                    <a:pt x="451" y="655"/>
                  </a:cubicBezTo>
                  <a:cubicBezTo>
                    <a:pt x="425" y="625"/>
                    <a:pt x="407" y="610"/>
                    <a:pt x="396" y="603"/>
                  </a:cubicBezTo>
                  <a:cubicBezTo>
                    <a:pt x="390" y="600"/>
                    <a:pt x="386" y="598"/>
                    <a:pt x="382" y="598"/>
                  </a:cubicBezTo>
                  <a:cubicBezTo>
                    <a:pt x="379" y="598"/>
                    <a:pt x="377" y="600"/>
                    <a:pt x="377" y="603"/>
                  </a:cubicBezTo>
                  <a:cubicBezTo>
                    <a:pt x="377" y="607"/>
                    <a:pt x="381" y="618"/>
                    <a:pt x="389" y="632"/>
                  </a:cubicBezTo>
                  <a:cubicBezTo>
                    <a:pt x="393" y="640"/>
                    <a:pt x="396" y="647"/>
                    <a:pt x="403" y="655"/>
                  </a:cubicBezTo>
                  <a:cubicBezTo>
                    <a:pt x="407" y="663"/>
                    <a:pt x="411" y="673"/>
                    <a:pt x="418" y="681"/>
                  </a:cubicBezTo>
                  <a:cubicBezTo>
                    <a:pt x="415" y="681"/>
                    <a:pt x="422" y="692"/>
                    <a:pt x="429" y="707"/>
                  </a:cubicBezTo>
                  <a:cubicBezTo>
                    <a:pt x="440" y="726"/>
                    <a:pt x="451" y="748"/>
                    <a:pt x="463" y="770"/>
                  </a:cubicBezTo>
                  <a:cubicBezTo>
                    <a:pt x="470" y="781"/>
                    <a:pt x="473" y="796"/>
                    <a:pt x="481" y="806"/>
                  </a:cubicBezTo>
                  <a:cubicBezTo>
                    <a:pt x="485" y="818"/>
                    <a:pt x="488" y="829"/>
                    <a:pt x="492" y="837"/>
                  </a:cubicBezTo>
                  <a:cubicBezTo>
                    <a:pt x="500" y="854"/>
                    <a:pt x="507" y="869"/>
                    <a:pt x="507" y="869"/>
                  </a:cubicBezTo>
                  <a:cubicBezTo>
                    <a:pt x="514" y="888"/>
                    <a:pt x="522" y="907"/>
                    <a:pt x="529" y="925"/>
                  </a:cubicBezTo>
                  <a:cubicBezTo>
                    <a:pt x="581" y="1047"/>
                    <a:pt x="618" y="1180"/>
                    <a:pt x="662" y="1310"/>
                  </a:cubicBezTo>
                  <a:cubicBezTo>
                    <a:pt x="673" y="1347"/>
                    <a:pt x="685" y="1380"/>
                    <a:pt x="695" y="1414"/>
                  </a:cubicBezTo>
                  <a:cubicBezTo>
                    <a:pt x="688" y="1772"/>
                    <a:pt x="678" y="2172"/>
                    <a:pt x="662" y="2601"/>
                  </a:cubicBezTo>
                  <a:cubicBezTo>
                    <a:pt x="589" y="2435"/>
                    <a:pt x="504" y="2275"/>
                    <a:pt x="411" y="2124"/>
                  </a:cubicBezTo>
                  <a:cubicBezTo>
                    <a:pt x="400" y="2102"/>
                    <a:pt x="385" y="2083"/>
                    <a:pt x="370" y="2061"/>
                  </a:cubicBezTo>
                  <a:cubicBezTo>
                    <a:pt x="370" y="2061"/>
                    <a:pt x="352" y="2035"/>
                    <a:pt x="326" y="2005"/>
                  </a:cubicBezTo>
                  <a:cubicBezTo>
                    <a:pt x="300" y="1972"/>
                    <a:pt x="266" y="1931"/>
                    <a:pt x="237" y="1902"/>
                  </a:cubicBezTo>
                  <a:cubicBezTo>
                    <a:pt x="197" y="1864"/>
                    <a:pt x="174" y="1849"/>
                    <a:pt x="166" y="1849"/>
                  </a:cubicBezTo>
                  <a:cubicBezTo>
                    <a:pt x="164" y="1849"/>
                    <a:pt x="163" y="1851"/>
                    <a:pt x="163" y="1853"/>
                  </a:cubicBezTo>
                  <a:cubicBezTo>
                    <a:pt x="159" y="1865"/>
                    <a:pt x="181" y="1894"/>
                    <a:pt x="203" y="1931"/>
                  </a:cubicBezTo>
                  <a:cubicBezTo>
                    <a:pt x="203" y="1931"/>
                    <a:pt x="203" y="1931"/>
                    <a:pt x="203" y="1931"/>
                  </a:cubicBezTo>
                  <a:lnTo>
                    <a:pt x="203" y="1931"/>
                  </a:lnTo>
                  <a:cubicBezTo>
                    <a:pt x="202" y="1931"/>
                    <a:pt x="230" y="1974"/>
                    <a:pt x="256" y="2020"/>
                  </a:cubicBezTo>
                  <a:cubicBezTo>
                    <a:pt x="270" y="2042"/>
                    <a:pt x="285" y="2064"/>
                    <a:pt x="292" y="2083"/>
                  </a:cubicBezTo>
                  <a:cubicBezTo>
                    <a:pt x="304" y="2102"/>
                    <a:pt x="311" y="2112"/>
                    <a:pt x="311" y="2112"/>
                  </a:cubicBezTo>
                  <a:cubicBezTo>
                    <a:pt x="322" y="2131"/>
                    <a:pt x="333" y="2146"/>
                    <a:pt x="345" y="2164"/>
                  </a:cubicBezTo>
                  <a:cubicBezTo>
                    <a:pt x="448" y="2331"/>
                    <a:pt x="536" y="2508"/>
                    <a:pt x="618" y="2689"/>
                  </a:cubicBezTo>
                  <a:cubicBezTo>
                    <a:pt x="633" y="2719"/>
                    <a:pt x="644" y="2752"/>
                    <a:pt x="659" y="2785"/>
                  </a:cubicBezTo>
                  <a:cubicBezTo>
                    <a:pt x="640" y="3330"/>
                    <a:pt x="622" y="3903"/>
                    <a:pt x="603" y="4480"/>
                  </a:cubicBezTo>
                  <a:cubicBezTo>
                    <a:pt x="522" y="4299"/>
                    <a:pt x="433" y="4125"/>
                    <a:pt x="329" y="3958"/>
                  </a:cubicBezTo>
                  <a:cubicBezTo>
                    <a:pt x="314" y="3936"/>
                    <a:pt x="304" y="3917"/>
                    <a:pt x="289" y="3895"/>
                  </a:cubicBezTo>
                  <a:cubicBezTo>
                    <a:pt x="289" y="3895"/>
                    <a:pt x="270" y="3869"/>
                    <a:pt x="244" y="3840"/>
                  </a:cubicBezTo>
                  <a:cubicBezTo>
                    <a:pt x="219" y="3806"/>
                    <a:pt x="185" y="3766"/>
                    <a:pt x="152" y="3736"/>
                  </a:cubicBezTo>
                  <a:cubicBezTo>
                    <a:pt x="112" y="3699"/>
                    <a:pt x="92" y="3684"/>
                    <a:pt x="85" y="3684"/>
                  </a:cubicBezTo>
                  <a:cubicBezTo>
                    <a:pt x="83" y="3684"/>
                    <a:pt x="82" y="3686"/>
                    <a:pt x="82" y="3688"/>
                  </a:cubicBezTo>
                  <a:cubicBezTo>
                    <a:pt x="78" y="3700"/>
                    <a:pt x="96" y="3729"/>
                    <a:pt x="123" y="3766"/>
                  </a:cubicBezTo>
                  <a:cubicBezTo>
                    <a:pt x="122" y="3766"/>
                    <a:pt x="122" y="3766"/>
                    <a:pt x="122" y="3766"/>
                  </a:cubicBezTo>
                  <a:lnTo>
                    <a:pt x="122" y="3766"/>
                  </a:lnTo>
                  <a:cubicBezTo>
                    <a:pt x="121" y="3766"/>
                    <a:pt x="150" y="3809"/>
                    <a:pt x="174" y="3855"/>
                  </a:cubicBezTo>
                  <a:cubicBezTo>
                    <a:pt x="189" y="3877"/>
                    <a:pt x="200" y="3900"/>
                    <a:pt x="211" y="3917"/>
                  </a:cubicBezTo>
                  <a:cubicBezTo>
                    <a:pt x="222" y="3936"/>
                    <a:pt x="229" y="3947"/>
                    <a:pt x="229" y="3947"/>
                  </a:cubicBezTo>
                  <a:cubicBezTo>
                    <a:pt x="241" y="3966"/>
                    <a:pt x="251" y="3980"/>
                    <a:pt x="263" y="3999"/>
                  </a:cubicBezTo>
                  <a:cubicBezTo>
                    <a:pt x="362" y="4166"/>
                    <a:pt x="456" y="4343"/>
                    <a:pt x="533" y="4525"/>
                  </a:cubicBezTo>
                  <a:cubicBezTo>
                    <a:pt x="551" y="4561"/>
                    <a:pt x="570" y="4602"/>
                    <a:pt x="584" y="4643"/>
                  </a:cubicBezTo>
                  <a:cubicBezTo>
                    <a:pt x="584" y="4643"/>
                    <a:pt x="584" y="4646"/>
                    <a:pt x="589" y="4646"/>
                  </a:cubicBezTo>
                  <a:cubicBezTo>
                    <a:pt x="589" y="4646"/>
                    <a:pt x="592" y="4650"/>
                    <a:pt x="596" y="4650"/>
                  </a:cubicBezTo>
                  <a:cubicBezTo>
                    <a:pt x="577" y="5142"/>
                    <a:pt x="555" y="5631"/>
                    <a:pt x="536" y="6092"/>
                  </a:cubicBezTo>
                  <a:cubicBezTo>
                    <a:pt x="533" y="6089"/>
                    <a:pt x="533" y="6085"/>
                    <a:pt x="529" y="6082"/>
                  </a:cubicBezTo>
                  <a:cubicBezTo>
                    <a:pt x="448" y="5897"/>
                    <a:pt x="355" y="5720"/>
                    <a:pt x="251" y="5549"/>
                  </a:cubicBezTo>
                  <a:cubicBezTo>
                    <a:pt x="241" y="5527"/>
                    <a:pt x="226" y="5505"/>
                    <a:pt x="211" y="5486"/>
                  </a:cubicBezTo>
                  <a:cubicBezTo>
                    <a:pt x="211" y="5486"/>
                    <a:pt x="193" y="5460"/>
                    <a:pt x="167" y="5431"/>
                  </a:cubicBezTo>
                  <a:cubicBezTo>
                    <a:pt x="140" y="5397"/>
                    <a:pt x="108" y="5356"/>
                    <a:pt x="78" y="5327"/>
                  </a:cubicBezTo>
                  <a:cubicBezTo>
                    <a:pt x="39" y="5289"/>
                    <a:pt x="17" y="5275"/>
                    <a:pt x="8" y="5275"/>
                  </a:cubicBezTo>
                  <a:cubicBezTo>
                    <a:pt x="5" y="5275"/>
                    <a:pt x="4" y="5276"/>
                    <a:pt x="4" y="5279"/>
                  </a:cubicBezTo>
                  <a:cubicBezTo>
                    <a:pt x="0" y="5290"/>
                    <a:pt x="22" y="5320"/>
                    <a:pt x="45" y="5356"/>
                  </a:cubicBezTo>
                  <a:cubicBezTo>
                    <a:pt x="44" y="5356"/>
                    <a:pt x="44" y="5356"/>
                    <a:pt x="44" y="5356"/>
                  </a:cubicBezTo>
                  <a:lnTo>
                    <a:pt x="44" y="5356"/>
                  </a:lnTo>
                  <a:cubicBezTo>
                    <a:pt x="43" y="5356"/>
                    <a:pt x="71" y="5399"/>
                    <a:pt x="96" y="5442"/>
                  </a:cubicBezTo>
                  <a:cubicBezTo>
                    <a:pt x="111" y="5467"/>
                    <a:pt x="126" y="5490"/>
                    <a:pt x="133" y="5508"/>
                  </a:cubicBezTo>
                  <a:cubicBezTo>
                    <a:pt x="145" y="5527"/>
                    <a:pt x="152" y="5538"/>
                    <a:pt x="152" y="5538"/>
                  </a:cubicBezTo>
                  <a:cubicBezTo>
                    <a:pt x="163" y="5553"/>
                    <a:pt x="174" y="5571"/>
                    <a:pt x="185" y="5590"/>
                  </a:cubicBezTo>
                  <a:cubicBezTo>
                    <a:pt x="289" y="5756"/>
                    <a:pt x="377" y="5934"/>
                    <a:pt x="459" y="6115"/>
                  </a:cubicBezTo>
                  <a:cubicBezTo>
                    <a:pt x="473" y="6152"/>
                    <a:pt x="492" y="6193"/>
                    <a:pt x="507" y="6234"/>
                  </a:cubicBezTo>
                  <a:cubicBezTo>
                    <a:pt x="507" y="6234"/>
                    <a:pt x="507" y="6237"/>
                    <a:pt x="511" y="6237"/>
                  </a:cubicBezTo>
                  <a:cubicBezTo>
                    <a:pt x="514" y="6241"/>
                    <a:pt x="522" y="6244"/>
                    <a:pt x="529" y="6244"/>
                  </a:cubicBezTo>
                  <a:cubicBezTo>
                    <a:pt x="466" y="7528"/>
                    <a:pt x="393" y="8571"/>
                    <a:pt x="307" y="8860"/>
                  </a:cubicBezTo>
                  <a:cubicBezTo>
                    <a:pt x="355" y="8906"/>
                    <a:pt x="464" y="8921"/>
                    <a:pt x="582" y="8921"/>
                  </a:cubicBezTo>
                  <a:cubicBezTo>
                    <a:pt x="783" y="8921"/>
                    <a:pt x="1010" y="8878"/>
                    <a:pt x="1010" y="8878"/>
                  </a:cubicBezTo>
                  <a:cubicBezTo>
                    <a:pt x="784" y="8042"/>
                    <a:pt x="710" y="6833"/>
                    <a:pt x="695" y="5568"/>
                  </a:cubicBezTo>
                  <a:cubicBezTo>
                    <a:pt x="707" y="5553"/>
                    <a:pt x="714" y="5538"/>
                    <a:pt x="725" y="5523"/>
                  </a:cubicBezTo>
                  <a:cubicBezTo>
                    <a:pt x="736" y="5505"/>
                    <a:pt x="748" y="5486"/>
                    <a:pt x="758" y="5464"/>
                  </a:cubicBezTo>
                  <a:cubicBezTo>
                    <a:pt x="851" y="5283"/>
                    <a:pt x="925" y="5098"/>
                    <a:pt x="995" y="4909"/>
                  </a:cubicBezTo>
                  <a:cubicBezTo>
                    <a:pt x="1028" y="4817"/>
                    <a:pt x="1062" y="4721"/>
                    <a:pt x="1095" y="4624"/>
                  </a:cubicBezTo>
                  <a:lnTo>
                    <a:pt x="1144" y="4484"/>
                  </a:lnTo>
                  <a:lnTo>
                    <a:pt x="1169" y="4406"/>
                  </a:lnTo>
                  <a:cubicBezTo>
                    <a:pt x="1169" y="4406"/>
                    <a:pt x="1199" y="4291"/>
                    <a:pt x="1214" y="4206"/>
                  </a:cubicBezTo>
                  <a:cubicBezTo>
                    <a:pt x="1226" y="4141"/>
                    <a:pt x="1225" y="4117"/>
                    <a:pt x="1217" y="4117"/>
                  </a:cubicBezTo>
                  <a:cubicBezTo>
                    <a:pt x="1208" y="4117"/>
                    <a:pt x="1189" y="4151"/>
                    <a:pt x="1169" y="4195"/>
                  </a:cubicBezTo>
                  <a:cubicBezTo>
                    <a:pt x="1169" y="4195"/>
                    <a:pt x="1170" y="4195"/>
                    <a:pt x="1170" y="4195"/>
                  </a:cubicBezTo>
                  <a:lnTo>
                    <a:pt x="1170" y="4195"/>
                  </a:lnTo>
                  <a:cubicBezTo>
                    <a:pt x="1171" y="4195"/>
                    <a:pt x="1150" y="4241"/>
                    <a:pt x="1132" y="4291"/>
                  </a:cubicBezTo>
                  <a:cubicBezTo>
                    <a:pt x="1110" y="4339"/>
                    <a:pt x="1091" y="4391"/>
                    <a:pt x="1091" y="4391"/>
                  </a:cubicBezTo>
                  <a:lnTo>
                    <a:pt x="1014" y="4613"/>
                  </a:lnTo>
                  <a:cubicBezTo>
                    <a:pt x="984" y="4706"/>
                    <a:pt x="951" y="4798"/>
                    <a:pt x="917" y="4890"/>
                  </a:cubicBezTo>
                  <a:cubicBezTo>
                    <a:pt x="851" y="5068"/>
                    <a:pt x="781" y="5249"/>
                    <a:pt x="695" y="5416"/>
                  </a:cubicBezTo>
                  <a:cubicBezTo>
                    <a:pt x="688" y="4683"/>
                    <a:pt x="703" y="3936"/>
                    <a:pt x="725" y="3241"/>
                  </a:cubicBezTo>
                  <a:cubicBezTo>
                    <a:pt x="748" y="3211"/>
                    <a:pt x="773" y="3178"/>
                    <a:pt x="796" y="3148"/>
                  </a:cubicBezTo>
                  <a:cubicBezTo>
                    <a:pt x="910" y="2982"/>
                    <a:pt x="1014" y="2812"/>
                    <a:pt x="1106" y="2630"/>
                  </a:cubicBezTo>
                  <a:cubicBezTo>
                    <a:pt x="1117" y="2612"/>
                    <a:pt x="1129" y="2590"/>
                    <a:pt x="1139" y="2568"/>
                  </a:cubicBezTo>
                  <a:cubicBezTo>
                    <a:pt x="1139" y="2568"/>
                    <a:pt x="1151" y="2538"/>
                    <a:pt x="1166" y="2497"/>
                  </a:cubicBezTo>
                  <a:cubicBezTo>
                    <a:pt x="1180" y="2460"/>
                    <a:pt x="1195" y="2408"/>
                    <a:pt x="1206" y="2368"/>
                  </a:cubicBezTo>
                  <a:cubicBezTo>
                    <a:pt x="1220" y="2303"/>
                    <a:pt x="1221" y="2279"/>
                    <a:pt x="1213" y="2279"/>
                  </a:cubicBezTo>
                  <a:cubicBezTo>
                    <a:pt x="1212" y="2279"/>
                    <a:pt x="1211" y="2279"/>
                    <a:pt x="1210" y="2279"/>
                  </a:cubicBezTo>
                  <a:cubicBezTo>
                    <a:pt x="1199" y="2283"/>
                    <a:pt x="1184" y="2316"/>
                    <a:pt x="1161" y="2357"/>
                  </a:cubicBezTo>
                  <a:cubicBezTo>
                    <a:pt x="1162" y="2356"/>
                    <a:pt x="1162" y="2356"/>
                    <a:pt x="1162" y="2356"/>
                  </a:cubicBezTo>
                  <a:lnTo>
                    <a:pt x="1162" y="2356"/>
                  </a:lnTo>
                  <a:cubicBezTo>
                    <a:pt x="1163" y="2356"/>
                    <a:pt x="1142" y="2401"/>
                    <a:pt x="1117" y="2445"/>
                  </a:cubicBezTo>
                  <a:cubicBezTo>
                    <a:pt x="1103" y="2467"/>
                    <a:pt x="1091" y="2493"/>
                    <a:pt x="1081" y="2512"/>
                  </a:cubicBezTo>
                  <a:cubicBezTo>
                    <a:pt x="1073" y="2531"/>
                    <a:pt x="1065" y="2541"/>
                    <a:pt x="1065" y="2541"/>
                  </a:cubicBezTo>
                  <a:cubicBezTo>
                    <a:pt x="1055" y="2560"/>
                    <a:pt x="1047" y="2578"/>
                    <a:pt x="1036" y="2597"/>
                  </a:cubicBezTo>
                  <a:cubicBezTo>
                    <a:pt x="947" y="2771"/>
                    <a:pt x="844" y="2941"/>
                    <a:pt x="729" y="3100"/>
                  </a:cubicBezTo>
                  <a:lnTo>
                    <a:pt x="729" y="3100"/>
                  </a:lnTo>
                  <a:cubicBezTo>
                    <a:pt x="733" y="2994"/>
                    <a:pt x="736" y="2892"/>
                    <a:pt x="736" y="2790"/>
                  </a:cubicBezTo>
                  <a:lnTo>
                    <a:pt x="740" y="2785"/>
                  </a:lnTo>
                  <a:lnTo>
                    <a:pt x="740" y="2778"/>
                  </a:lnTo>
                  <a:lnTo>
                    <a:pt x="740" y="2775"/>
                  </a:lnTo>
                  <a:cubicBezTo>
                    <a:pt x="781" y="1380"/>
                    <a:pt x="828" y="263"/>
                    <a:pt x="72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2" name="Google Shape;832;p124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3" name="Google Shape;833;p124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0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126"/>
          <p:cNvGrpSpPr/>
          <p:nvPr/>
        </p:nvGrpSpPr>
        <p:grpSpPr>
          <a:xfrm flipH="1">
            <a:off x="-49212" y="4746625"/>
            <a:ext cx="9242425" cy="433387"/>
            <a:chOff x="0" y="4194900"/>
            <a:chExt cx="9143851" cy="948600"/>
          </a:xfrm>
        </p:grpSpPr>
        <p:sp>
          <p:nvSpPr>
            <p:cNvPr id="840" name="Google Shape;840;p126"/>
            <p:cNvSpPr/>
            <p:nvPr/>
          </p:nvSpPr>
          <p:spPr>
            <a:xfrm>
              <a:off x="1754326" y="4194900"/>
              <a:ext cx="7389525" cy="948600"/>
            </a:xfrm>
            <a:custGeom>
              <a:rect b="b" l="l" r="r" t="t"/>
              <a:pathLst>
                <a:path extrusionOk="0" h="10625" w="46134">
                  <a:moveTo>
                    <a:pt x="46133" y="0"/>
                  </a:moveTo>
                  <a:lnTo>
                    <a:pt x="45882" y="45"/>
                  </a:lnTo>
                  <a:cubicBezTo>
                    <a:pt x="15119" y="981"/>
                    <a:pt x="4040" y="6608"/>
                    <a:pt x="1" y="10625"/>
                  </a:cubicBezTo>
                  <a:lnTo>
                    <a:pt x="46133" y="10625"/>
                  </a:lnTo>
                  <a:lnTo>
                    <a:pt x="46133" y="0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126"/>
            <p:cNvSpPr/>
            <p:nvPr/>
          </p:nvSpPr>
          <p:spPr>
            <a:xfrm>
              <a:off x="0" y="4194900"/>
              <a:ext cx="4930015" cy="948600"/>
            </a:xfrm>
            <a:custGeom>
              <a:rect b="b" l="l" r="r" t="t"/>
              <a:pathLst>
                <a:path extrusionOk="0" h="7667" w="47373">
                  <a:moveTo>
                    <a:pt x="9639" y="0"/>
                  </a:moveTo>
                  <a:cubicBezTo>
                    <a:pt x="5938" y="0"/>
                    <a:pt x="2607" y="121"/>
                    <a:pt x="1" y="317"/>
                  </a:cubicBezTo>
                  <a:lnTo>
                    <a:pt x="1" y="7667"/>
                  </a:lnTo>
                  <a:lnTo>
                    <a:pt x="47373" y="7667"/>
                  </a:lnTo>
                  <a:cubicBezTo>
                    <a:pt x="46082" y="6180"/>
                    <a:pt x="44532" y="4915"/>
                    <a:pt x="42874" y="4315"/>
                  </a:cubicBezTo>
                  <a:cubicBezTo>
                    <a:pt x="34685" y="1050"/>
                    <a:pt x="20556" y="0"/>
                    <a:pt x="963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2" name="Google Shape;842;p126"/>
          <p:cNvGrpSpPr/>
          <p:nvPr/>
        </p:nvGrpSpPr>
        <p:grpSpPr>
          <a:xfrm>
            <a:off x="63500" y="3894137"/>
            <a:ext cx="8997950" cy="962025"/>
            <a:chOff x="63904" y="3894902"/>
            <a:chExt cx="8997824" cy="961473"/>
          </a:xfrm>
        </p:grpSpPr>
        <p:grpSp>
          <p:nvGrpSpPr>
            <p:cNvPr id="843" name="Google Shape;843;p126"/>
            <p:cNvGrpSpPr/>
            <p:nvPr/>
          </p:nvGrpSpPr>
          <p:grpSpPr>
            <a:xfrm>
              <a:off x="8598589" y="4140848"/>
              <a:ext cx="463139" cy="677449"/>
              <a:chOff x="7224532" y="2036448"/>
              <a:chExt cx="1668368" cy="2440378"/>
            </a:xfrm>
          </p:grpSpPr>
          <p:sp>
            <p:nvSpPr>
              <p:cNvPr id="844" name="Google Shape;844;p126"/>
              <p:cNvSpPr/>
              <p:nvPr/>
            </p:nvSpPr>
            <p:spPr>
              <a:xfrm>
                <a:off x="7224532" y="2036448"/>
                <a:ext cx="1668368" cy="1961512"/>
              </a:xfrm>
              <a:custGeom>
                <a:rect b="b" l="l" r="r" t="t"/>
                <a:pathLst>
                  <a:path extrusionOk="0" h="5233" w="4451">
                    <a:moveTo>
                      <a:pt x="2307" y="1"/>
                    </a:moveTo>
                    <a:cubicBezTo>
                      <a:pt x="1217" y="1"/>
                      <a:pt x="125" y="1230"/>
                      <a:pt x="63" y="2385"/>
                    </a:cubicBezTo>
                    <a:cubicBezTo>
                      <a:pt x="0" y="3561"/>
                      <a:pt x="596" y="5159"/>
                      <a:pt x="1953" y="5229"/>
                    </a:cubicBezTo>
                    <a:cubicBezTo>
                      <a:pt x="1992" y="5231"/>
                      <a:pt x="2031" y="5232"/>
                      <a:pt x="2069" y="5232"/>
                    </a:cubicBezTo>
                    <a:cubicBezTo>
                      <a:pt x="3524" y="5232"/>
                      <a:pt x="4330" y="3739"/>
                      <a:pt x="4391" y="2588"/>
                    </a:cubicBezTo>
                    <a:cubicBezTo>
                      <a:pt x="4451" y="1412"/>
                      <a:pt x="3493" y="62"/>
                      <a:pt x="2379" y="3"/>
                    </a:cubicBezTo>
                    <a:cubicBezTo>
                      <a:pt x="2355" y="1"/>
                      <a:pt x="2331" y="1"/>
                      <a:pt x="2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126"/>
              <p:cNvSpPr/>
              <p:nvPr/>
            </p:nvSpPr>
            <p:spPr>
              <a:xfrm>
                <a:off x="7883108" y="2036823"/>
                <a:ext cx="1009792" cy="1961137"/>
              </a:xfrm>
              <a:custGeom>
                <a:rect b="b" l="l" r="r" t="t"/>
                <a:pathLst>
                  <a:path extrusionOk="0" h="5232" w="2694">
                    <a:moveTo>
                      <a:pt x="565" y="1"/>
                    </a:moveTo>
                    <a:cubicBezTo>
                      <a:pt x="388" y="1"/>
                      <a:pt x="212" y="30"/>
                      <a:pt x="41" y="87"/>
                    </a:cubicBezTo>
                    <a:cubicBezTo>
                      <a:pt x="1040" y="316"/>
                      <a:pt x="2154" y="1600"/>
                      <a:pt x="2076" y="2684"/>
                    </a:cubicBezTo>
                    <a:cubicBezTo>
                      <a:pt x="1976" y="4070"/>
                      <a:pt x="1121" y="4900"/>
                      <a:pt x="1" y="5206"/>
                    </a:cubicBezTo>
                    <a:cubicBezTo>
                      <a:pt x="63" y="5218"/>
                      <a:pt x="130" y="5225"/>
                      <a:pt x="196" y="5228"/>
                    </a:cubicBezTo>
                    <a:cubicBezTo>
                      <a:pt x="235" y="5230"/>
                      <a:pt x="274" y="5231"/>
                      <a:pt x="312" y="5231"/>
                    </a:cubicBezTo>
                    <a:cubicBezTo>
                      <a:pt x="1767" y="5231"/>
                      <a:pt x="2573" y="3738"/>
                      <a:pt x="2634" y="2587"/>
                    </a:cubicBezTo>
                    <a:cubicBezTo>
                      <a:pt x="2694" y="1411"/>
                      <a:pt x="1736" y="61"/>
                      <a:pt x="622" y="2"/>
                    </a:cubicBezTo>
                    <a:cubicBezTo>
                      <a:pt x="603" y="1"/>
                      <a:pt x="584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126"/>
              <p:cNvSpPr/>
              <p:nvPr/>
            </p:nvSpPr>
            <p:spPr>
              <a:xfrm>
                <a:off x="7440379" y="2253542"/>
                <a:ext cx="1166591" cy="2223284"/>
              </a:xfrm>
              <a:custGeom>
                <a:rect b="b" l="l" r="r" t="t"/>
                <a:pathLst>
                  <a:path extrusionOk="0" h="5929" w="3121">
                    <a:moveTo>
                      <a:pt x="1674" y="0"/>
                    </a:moveTo>
                    <a:cubicBezTo>
                      <a:pt x="1660" y="0"/>
                      <a:pt x="1617" y="160"/>
                      <a:pt x="1531" y="553"/>
                    </a:cubicBezTo>
                    <a:cubicBezTo>
                      <a:pt x="1490" y="834"/>
                      <a:pt x="1446" y="1115"/>
                      <a:pt x="1409" y="1400"/>
                    </a:cubicBezTo>
                    <a:cubicBezTo>
                      <a:pt x="1302" y="1271"/>
                      <a:pt x="1206" y="1138"/>
                      <a:pt x="1106" y="1001"/>
                    </a:cubicBezTo>
                    <a:cubicBezTo>
                      <a:pt x="1095" y="716"/>
                      <a:pt x="1132" y="409"/>
                      <a:pt x="1188" y="127"/>
                    </a:cubicBezTo>
                    <a:cubicBezTo>
                      <a:pt x="1198" y="61"/>
                      <a:pt x="1197" y="35"/>
                      <a:pt x="1189" y="35"/>
                    </a:cubicBezTo>
                    <a:cubicBezTo>
                      <a:pt x="1165" y="35"/>
                      <a:pt x="1076" y="281"/>
                      <a:pt x="1073" y="320"/>
                    </a:cubicBezTo>
                    <a:cubicBezTo>
                      <a:pt x="1036" y="505"/>
                      <a:pt x="1017" y="694"/>
                      <a:pt x="1024" y="882"/>
                    </a:cubicBezTo>
                    <a:cubicBezTo>
                      <a:pt x="865" y="664"/>
                      <a:pt x="710" y="409"/>
                      <a:pt x="544" y="194"/>
                    </a:cubicBezTo>
                    <a:cubicBezTo>
                      <a:pt x="506" y="146"/>
                      <a:pt x="485" y="127"/>
                      <a:pt x="477" y="127"/>
                    </a:cubicBezTo>
                    <a:cubicBezTo>
                      <a:pt x="447" y="127"/>
                      <a:pt x="599" y="409"/>
                      <a:pt x="599" y="409"/>
                    </a:cubicBezTo>
                    <a:cubicBezTo>
                      <a:pt x="599" y="409"/>
                      <a:pt x="599" y="409"/>
                      <a:pt x="599" y="409"/>
                    </a:cubicBezTo>
                    <a:lnTo>
                      <a:pt x="599" y="409"/>
                    </a:lnTo>
                    <a:cubicBezTo>
                      <a:pt x="851" y="783"/>
                      <a:pt x="1099" y="1163"/>
                      <a:pt x="1394" y="1508"/>
                    </a:cubicBezTo>
                    <a:cubicBezTo>
                      <a:pt x="1306" y="2188"/>
                      <a:pt x="1261" y="2565"/>
                      <a:pt x="1213" y="3306"/>
                    </a:cubicBezTo>
                    <a:cubicBezTo>
                      <a:pt x="1039" y="3146"/>
                      <a:pt x="877" y="2973"/>
                      <a:pt x="729" y="2784"/>
                    </a:cubicBezTo>
                    <a:cubicBezTo>
                      <a:pt x="754" y="2499"/>
                      <a:pt x="858" y="2214"/>
                      <a:pt x="954" y="1947"/>
                    </a:cubicBezTo>
                    <a:cubicBezTo>
                      <a:pt x="977" y="1881"/>
                      <a:pt x="980" y="1856"/>
                      <a:pt x="972" y="1856"/>
                    </a:cubicBezTo>
                    <a:cubicBezTo>
                      <a:pt x="946" y="1856"/>
                      <a:pt x="817" y="2078"/>
                      <a:pt x="807" y="2114"/>
                    </a:cubicBezTo>
                    <a:cubicBezTo>
                      <a:pt x="736" y="2299"/>
                      <a:pt x="684" y="2495"/>
                      <a:pt x="658" y="2691"/>
                    </a:cubicBezTo>
                    <a:cubicBezTo>
                      <a:pt x="418" y="2388"/>
                      <a:pt x="233" y="2010"/>
                      <a:pt x="63" y="1670"/>
                    </a:cubicBezTo>
                    <a:cubicBezTo>
                      <a:pt x="41" y="1625"/>
                      <a:pt x="19" y="1590"/>
                      <a:pt x="9" y="1590"/>
                    </a:cubicBezTo>
                    <a:cubicBezTo>
                      <a:pt x="0" y="1590"/>
                      <a:pt x="1" y="1616"/>
                      <a:pt x="18" y="1685"/>
                    </a:cubicBezTo>
                    <a:cubicBezTo>
                      <a:pt x="233" y="2358"/>
                      <a:pt x="696" y="2939"/>
                      <a:pt x="1210" y="3417"/>
                    </a:cubicBezTo>
                    <a:cubicBezTo>
                      <a:pt x="1236" y="3959"/>
                      <a:pt x="1049" y="5929"/>
                      <a:pt x="1473" y="5929"/>
                    </a:cubicBezTo>
                    <a:cubicBezTo>
                      <a:pt x="1515" y="5929"/>
                      <a:pt x="1562" y="5910"/>
                      <a:pt x="1616" y="5869"/>
                    </a:cubicBezTo>
                    <a:cubicBezTo>
                      <a:pt x="1495" y="5273"/>
                      <a:pt x="1409" y="4663"/>
                      <a:pt x="1369" y="4052"/>
                    </a:cubicBezTo>
                    <a:cubicBezTo>
                      <a:pt x="1765" y="3938"/>
                      <a:pt x="2171" y="3801"/>
                      <a:pt x="2523" y="3576"/>
                    </a:cubicBezTo>
                    <a:cubicBezTo>
                      <a:pt x="2584" y="3531"/>
                      <a:pt x="2596" y="3513"/>
                      <a:pt x="2576" y="3513"/>
                    </a:cubicBezTo>
                    <a:cubicBezTo>
                      <a:pt x="2511" y="3513"/>
                      <a:pt x="2092" y="3712"/>
                      <a:pt x="2060" y="3723"/>
                    </a:cubicBezTo>
                    <a:cubicBezTo>
                      <a:pt x="1975" y="3298"/>
                      <a:pt x="2364" y="3028"/>
                      <a:pt x="2627" y="2758"/>
                    </a:cubicBezTo>
                    <a:cubicBezTo>
                      <a:pt x="2683" y="2703"/>
                      <a:pt x="2694" y="2682"/>
                      <a:pt x="2680" y="2682"/>
                    </a:cubicBezTo>
                    <a:cubicBezTo>
                      <a:pt x="2645" y="2682"/>
                      <a:pt x="2447" y="2816"/>
                      <a:pt x="2422" y="2843"/>
                    </a:cubicBezTo>
                    <a:cubicBezTo>
                      <a:pt x="2297" y="2954"/>
                      <a:pt x="2186" y="3079"/>
                      <a:pt x="2086" y="3217"/>
                    </a:cubicBezTo>
                    <a:cubicBezTo>
                      <a:pt x="2098" y="3157"/>
                      <a:pt x="2127" y="2965"/>
                      <a:pt x="2138" y="2906"/>
                    </a:cubicBezTo>
                    <a:cubicBezTo>
                      <a:pt x="2149" y="2839"/>
                      <a:pt x="2148" y="2813"/>
                      <a:pt x="2141" y="2813"/>
                    </a:cubicBezTo>
                    <a:cubicBezTo>
                      <a:pt x="2117" y="2813"/>
                      <a:pt x="2029" y="3059"/>
                      <a:pt x="2023" y="3098"/>
                    </a:cubicBezTo>
                    <a:cubicBezTo>
                      <a:pt x="1983" y="3313"/>
                      <a:pt x="1964" y="3535"/>
                      <a:pt x="1979" y="3757"/>
                    </a:cubicBezTo>
                    <a:cubicBezTo>
                      <a:pt x="1779" y="3838"/>
                      <a:pt x="1572" y="3909"/>
                      <a:pt x="1365" y="3967"/>
                    </a:cubicBezTo>
                    <a:cubicBezTo>
                      <a:pt x="1346" y="3671"/>
                      <a:pt x="1343" y="3376"/>
                      <a:pt x="1350" y="3079"/>
                    </a:cubicBezTo>
                    <a:cubicBezTo>
                      <a:pt x="1531" y="2813"/>
                      <a:pt x="1676" y="2495"/>
                      <a:pt x="1872" y="2229"/>
                    </a:cubicBezTo>
                    <a:cubicBezTo>
                      <a:pt x="2267" y="2111"/>
                      <a:pt x="2682" y="1974"/>
                      <a:pt x="3033" y="1748"/>
                    </a:cubicBezTo>
                    <a:cubicBezTo>
                      <a:pt x="3085" y="1713"/>
                      <a:pt x="3121" y="1682"/>
                      <a:pt x="3096" y="1682"/>
                    </a:cubicBezTo>
                    <a:cubicBezTo>
                      <a:pt x="3084" y="1682"/>
                      <a:pt x="3057" y="1689"/>
                      <a:pt x="3011" y="1708"/>
                    </a:cubicBezTo>
                    <a:cubicBezTo>
                      <a:pt x="2619" y="1863"/>
                      <a:pt x="2338" y="2010"/>
                      <a:pt x="1946" y="2121"/>
                    </a:cubicBezTo>
                    <a:cubicBezTo>
                      <a:pt x="2145" y="1826"/>
                      <a:pt x="2412" y="1541"/>
                      <a:pt x="2671" y="1308"/>
                    </a:cubicBezTo>
                    <a:cubicBezTo>
                      <a:pt x="2714" y="1265"/>
                      <a:pt x="2746" y="1228"/>
                      <a:pt x="2727" y="1228"/>
                    </a:cubicBezTo>
                    <a:cubicBezTo>
                      <a:pt x="2717" y="1228"/>
                      <a:pt x="2692" y="1240"/>
                      <a:pt x="2644" y="1267"/>
                    </a:cubicBezTo>
                    <a:cubicBezTo>
                      <a:pt x="2057" y="1663"/>
                      <a:pt x="1705" y="2325"/>
                      <a:pt x="1354" y="2920"/>
                    </a:cubicBezTo>
                    <a:cubicBezTo>
                      <a:pt x="1303" y="2630"/>
                      <a:pt x="1729" y="0"/>
                      <a:pt x="1674" y="0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7" name="Google Shape;847;p126"/>
            <p:cNvGrpSpPr/>
            <p:nvPr/>
          </p:nvGrpSpPr>
          <p:grpSpPr>
            <a:xfrm>
              <a:off x="63904" y="3894902"/>
              <a:ext cx="595305" cy="961473"/>
              <a:chOff x="4727415" y="1707723"/>
              <a:chExt cx="1642674" cy="2653070"/>
            </a:xfrm>
          </p:grpSpPr>
          <p:sp>
            <p:nvSpPr>
              <p:cNvPr id="848" name="Google Shape;848;p126"/>
              <p:cNvSpPr/>
              <p:nvPr/>
            </p:nvSpPr>
            <p:spPr>
              <a:xfrm>
                <a:off x="4942059" y="2184924"/>
                <a:ext cx="749057" cy="757396"/>
              </a:xfrm>
              <a:custGeom>
                <a:rect b="b" l="l" r="r" t="t"/>
                <a:pathLst>
                  <a:path extrusionOk="0" h="2021" w="1996">
                    <a:moveTo>
                      <a:pt x="1169" y="1"/>
                    </a:moveTo>
                    <a:cubicBezTo>
                      <a:pt x="1011" y="1"/>
                      <a:pt x="819" y="51"/>
                      <a:pt x="585" y="171"/>
                    </a:cubicBezTo>
                    <a:cubicBezTo>
                      <a:pt x="330" y="304"/>
                      <a:pt x="1" y="486"/>
                      <a:pt x="156" y="1245"/>
                    </a:cubicBezTo>
                    <a:cubicBezTo>
                      <a:pt x="211" y="1513"/>
                      <a:pt x="496" y="2020"/>
                      <a:pt x="948" y="2020"/>
                    </a:cubicBezTo>
                    <a:cubicBezTo>
                      <a:pt x="1206" y="2020"/>
                      <a:pt x="1518" y="1856"/>
                      <a:pt x="1872" y="1388"/>
                    </a:cubicBezTo>
                    <a:cubicBezTo>
                      <a:pt x="1872" y="1388"/>
                      <a:pt x="1995" y="1"/>
                      <a:pt x="1169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126"/>
              <p:cNvSpPr/>
              <p:nvPr/>
            </p:nvSpPr>
            <p:spPr>
              <a:xfrm>
                <a:off x="4727415" y="1707723"/>
                <a:ext cx="1642674" cy="1002562"/>
              </a:xfrm>
              <a:custGeom>
                <a:rect b="b" l="l" r="r" t="t"/>
                <a:pathLst>
                  <a:path extrusionOk="0" h="2680" w="4381">
                    <a:moveTo>
                      <a:pt x="2114" y="0"/>
                    </a:moveTo>
                    <a:cubicBezTo>
                      <a:pt x="1962" y="0"/>
                      <a:pt x="1789" y="33"/>
                      <a:pt x="1594" y="106"/>
                    </a:cubicBezTo>
                    <a:cubicBezTo>
                      <a:pt x="1373" y="195"/>
                      <a:pt x="1221" y="414"/>
                      <a:pt x="1221" y="887"/>
                    </a:cubicBezTo>
                    <a:cubicBezTo>
                      <a:pt x="1176" y="876"/>
                      <a:pt x="1128" y="873"/>
                      <a:pt x="1077" y="868"/>
                    </a:cubicBezTo>
                    <a:cubicBezTo>
                      <a:pt x="1050" y="867"/>
                      <a:pt x="1024" y="866"/>
                      <a:pt x="998" y="866"/>
                    </a:cubicBezTo>
                    <a:cubicBezTo>
                      <a:pt x="398" y="866"/>
                      <a:pt x="33" y="1265"/>
                      <a:pt x="15" y="1712"/>
                    </a:cubicBezTo>
                    <a:cubicBezTo>
                      <a:pt x="1" y="2059"/>
                      <a:pt x="100" y="2680"/>
                      <a:pt x="773" y="2680"/>
                    </a:cubicBezTo>
                    <a:cubicBezTo>
                      <a:pt x="810" y="2680"/>
                      <a:pt x="848" y="2678"/>
                      <a:pt x="888" y="2674"/>
                    </a:cubicBezTo>
                    <a:cubicBezTo>
                      <a:pt x="1021" y="2662"/>
                      <a:pt x="1143" y="2626"/>
                      <a:pt x="1251" y="2566"/>
                    </a:cubicBezTo>
                    <a:cubicBezTo>
                      <a:pt x="1495" y="2433"/>
                      <a:pt x="1668" y="2196"/>
                      <a:pt x="1698" y="1897"/>
                    </a:cubicBezTo>
                    <a:cubicBezTo>
                      <a:pt x="1801" y="1967"/>
                      <a:pt x="1921" y="2012"/>
                      <a:pt x="2056" y="2012"/>
                    </a:cubicBezTo>
                    <a:cubicBezTo>
                      <a:pt x="2173" y="2012"/>
                      <a:pt x="2301" y="1978"/>
                      <a:pt x="2438" y="1897"/>
                    </a:cubicBezTo>
                    <a:cubicBezTo>
                      <a:pt x="2497" y="1860"/>
                      <a:pt x="2549" y="1822"/>
                      <a:pt x="2600" y="1778"/>
                    </a:cubicBezTo>
                    <a:cubicBezTo>
                      <a:pt x="2690" y="2057"/>
                      <a:pt x="2961" y="2467"/>
                      <a:pt x="3367" y="2467"/>
                    </a:cubicBezTo>
                    <a:cubicBezTo>
                      <a:pt x="3484" y="2467"/>
                      <a:pt x="3613" y="2433"/>
                      <a:pt x="3751" y="2352"/>
                    </a:cubicBezTo>
                    <a:cubicBezTo>
                      <a:pt x="4140" y="2126"/>
                      <a:pt x="4380" y="1672"/>
                      <a:pt x="4269" y="1238"/>
                    </a:cubicBezTo>
                    <a:cubicBezTo>
                      <a:pt x="4127" y="683"/>
                      <a:pt x="3760" y="552"/>
                      <a:pt x="3446" y="552"/>
                    </a:cubicBezTo>
                    <a:cubicBezTo>
                      <a:pt x="3174" y="552"/>
                      <a:pt x="2942" y="651"/>
                      <a:pt x="2930" y="658"/>
                    </a:cubicBezTo>
                    <a:cubicBezTo>
                      <a:pt x="2852" y="304"/>
                      <a:pt x="2581" y="0"/>
                      <a:pt x="2114" y="0"/>
                    </a:cubicBezTo>
                    <a:close/>
                  </a:path>
                </a:pathLst>
              </a:custGeom>
              <a:solidFill>
                <a:srgbClr val="CDC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26"/>
              <p:cNvSpPr/>
              <p:nvPr/>
            </p:nvSpPr>
            <p:spPr>
              <a:xfrm>
                <a:off x="5515898" y="2145523"/>
                <a:ext cx="749060" cy="748637"/>
              </a:xfrm>
              <a:custGeom>
                <a:rect b="b" l="l" r="r" t="t"/>
                <a:pathLst>
                  <a:path extrusionOk="0" h="2005" w="1992">
                    <a:moveTo>
                      <a:pt x="1118" y="1"/>
                    </a:moveTo>
                    <a:cubicBezTo>
                      <a:pt x="957" y="1"/>
                      <a:pt x="766" y="55"/>
                      <a:pt x="541" y="184"/>
                    </a:cubicBezTo>
                    <a:cubicBezTo>
                      <a:pt x="1" y="491"/>
                      <a:pt x="112" y="1257"/>
                      <a:pt x="112" y="1257"/>
                    </a:cubicBezTo>
                    <a:cubicBezTo>
                      <a:pt x="112" y="1257"/>
                      <a:pt x="201" y="1409"/>
                      <a:pt x="353" y="1579"/>
                    </a:cubicBezTo>
                    <a:cubicBezTo>
                      <a:pt x="537" y="1781"/>
                      <a:pt x="813" y="2005"/>
                      <a:pt x="1138" y="2005"/>
                    </a:cubicBezTo>
                    <a:cubicBezTo>
                      <a:pt x="1230" y="2005"/>
                      <a:pt x="1326" y="1987"/>
                      <a:pt x="1425" y="1945"/>
                    </a:cubicBezTo>
                    <a:cubicBezTo>
                      <a:pt x="1784" y="1797"/>
                      <a:pt x="1991" y="1417"/>
                      <a:pt x="1928" y="1031"/>
                    </a:cubicBezTo>
                    <a:cubicBezTo>
                      <a:pt x="1925" y="1013"/>
                      <a:pt x="1925" y="995"/>
                      <a:pt x="1921" y="980"/>
                    </a:cubicBezTo>
                    <a:cubicBezTo>
                      <a:pt x="1845" y="557"/>
                      <a:pt x="1633" y="1"/>
                      <a:pt x="1118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126"/>
              <p:cNvSpPr/>
              <p:nvPr/>
            </p:nvSpPr>
            <p:spPr>
              <a:xfrm>
                <a:off x="5337638" y="2489242"/>
                <a:ext cx="837370" cy="1871551"/>
              </a:xfrm>
              <a:custGeom>
                <a:rect b="b" l="l" r="r" t="t"/>
                <a:pathLst>
                  <a:path extrusionOk="0" h="4993" w="2234">
                    <a:moveTo>
                      <a:pt x="1993" y="0"/>
                    </a:moveTo>
                    <a:lnTo>
                      <a:pt x="1683" y="670"/>
                    </a:lnTo>
                    <a:lnTo>
                      <a:pt x="1039" y="811"/>
                    </a:lnTo>
                    <a:lnTo>
                      <a:pt x="662" y="1284"/>
                    </a:lnTo>
                    <a:cubicBezTo>
                      <a:pt x="777" y="799"/>
                      <a:pt x="1102" y="426"/>
                      <a:pt x="1209" y="123"/>
                    </a:cubicBezTo>
                    <a:lnTo>
                      <a:pt x="921" y="86"/>
                    </a:lnTo>
                    <a:cubicBezTo>
                      <a:pt x="921" y="86"/>
                      <a:pt x="740" y="359"/>
                      <a:pt x="588" y="814"/>
                    </a:cubicBezTo>
                    <a:cubicBezTo>
                      <a:pt x="525" y="1007"/>
                      <a:pt x="466" y="1233"/>
                      <a:pt x="429" y="1480"/>
                    </a:cubicBezTo>
                    <a:lnTo>
                      <a:pt x="207" y="371"/>
                    </a:lnTo>
                    <a:lnTo>
                      <a:pt x="30" y="371"/>
                    </a:lnTo>
                    <a:cubicBezTo>
                      <a:pt x="0" y="736"/>
                      <a:pt x="251" y="1502"/>
                      <a:pt x="359" y="1791"/>
                    </a:cubicBezTo>
                    <a:cubicBezTo>
                      <a:pt x="277" y="2708"/>
                      <a:pt x="267" y="3915"/>
                      <a:pt x="196" y="4902"/>
                    </a:cubicBezTo>
                    <a:cubicBezTo>
                      <a:pt x="265" y="4973"/>
                      <a:pt x="435" y="4992"/>
                      <a:pt x="594" y="4992"/>
                    </a:cubicBezTo>
                    <a:cubicBezTo>
                      <a:pt x="773" y="4992"/>
                      <a:pt x="940" y="4968"/>
                      <a:pt x="940" y="4968"/>
                    </a:cubicBezTo>
                    <a:cubicBezTo>
                      <a:pt x="940" y="4968"/>
                      <a:pt x="636" y="1943"/>
                      <a:pt x="625" y="1562"/>
                    </a:cubicBezTo>
                    <a:lnTo>
                      <a:pt x="1161" y="1003"/>
                    </a:lnTo>
                    <a:lnTo>
                      <a:pt x="1827" y="766"/>
                    </a:lnTo>
                    <a:lnTo>
                      <a:pt x="2234" y="75"/>
                    </a:lnTo>
                    <a:lnTo>
                      <a:pt x="19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26"/>
              <p:cNvSpPr/>
              <p:nvPr/>
            </p:nvSpPr>
            <p:spPr>
              <a:xfrm>
                <a:off x="5524659" y="3257537"/>
                <a:ext cx="96370" cy="1024453"/>
              </a:xfrm>
              <a:custGeom>
                <a:rect b="b" l="l" r="r" t="t"/>
                <a:pathLst>
                  <a:path extrusionOk="0" h="2736" w="253">
                    <a:moveTo>
                      <a:pt x="40" y="1"/>
                    </a:moveTo>
                    <a:cubicBezTo>
                      <a:pt x="0" y="1"/>
                      <a:pt x="115" y="1230"/>
                      <a:pt x="105" y="1260"/>
                    </a:cubicBezTo>
                    <a:cubicBezTo>
                      <a:pt x="134" y="1700"/>
                      <a:pt x="164" y="2292"/>
                      <a:pt x="208" y="2721"/>
                    </a:cubicBezTo>
                    <a:cubicBezTo>
                      <a:pt x="215" y="2731"/>
                      <a:pt x="224" y="2735"/>
                      <a:pt x="231" y="2735"/>
                    </a:cubicBezTo>
                    <a:cubicBezTo>
                      <a:pt x="243" y="2735"/>
                      <a:pt x="252" y="2726"/>
                      <a:pt x="252" y="2718"/>
                    </a:cubicBezTo>
                    <a:cubicBezTo>
                      <a:pt x="164" y="1859"/>
                      <a:pt x="160" y="898"/>
                      <a:pt x="57" y="43"/>
                    </a:cubicBezTo>
                    <a:cubicBezTo>
                      <a:pt x="49" y="14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126"/>
              <p:cNvSpPr/>
              <p:nvPr/>
            </p:nvSpPr>
            <p:spPr>
              <a:xfrm>
                <a:off x="5472093" y="3507082"/>
                <a:ext cx="52566" cy="779285"/>
              </a:xfrm>
              <a:custGeom>
                <a:rect b="b" l="l" r="r" t="t"/>
                <a:pathLst>
                  <a:path extrusionOk="0" h="2078" w="141">
                    <a:moveTo>
                      <a:pt x="18" y="1"/>
                    </a:moveTo>
                    <a:cubicBezTo>
                      <a:pt x="0" y="1"/>
                      <a:pt x="13" y="201"/>
                      <a:pt x="19" y="228"/>
                    </a:cubicBezTo>
                    <a:cubicBezTo>
                      <a:pt x="41" y="475"/>
                      <a:pt x="48" y="727"/>
                      <a:pt x="52" y="979"/>
                    </a:cubicBezTo>
                    <a:cubicBezTo>
                      <a:pt x="55" y="1337"/>
                      <a:pt x="52" y="1700"/>
                      <a:pt x="41" y="2058"/>
                    </a:cubicBezTo>
                    <a:cubicBezTo>
                      <a:pt x="50" y="2072"/>
                      <a:pt x="60" y="2077"/>
                      <a:pt x="69" y="2077"/>
                    </a:cubicBezTo>
                    <a:cubicBezTo>
                      <a:pt x="79" y="2077"/>
                      <a:pt x="87" y="2070"/>
                      <a:pt x="89" y="2062"/>
                    </a:cubicBezTo>
                    <a:cubicBezTo>
                      <a:pt x="93" y="1392"/>
                      <a:pt x="141" y="712"/>
                      <a:pt x="38" y="46"/>
                    </a:cubicBezTo>
                    <a:cubicBezTo>
                      <a:pt x="29" y="14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54" name="Google Shape;854;p126"/>
          <p:cNvGrpSpPr/>
          <p:nvPr/>
        </p:nvGrpSpPr>
        <p:grpSpPr>
          <a:xfrm>
            <a:off x="7572375" y="4695825"/>
            <a:ext cx="765175" cy="360362"/>
            <a:chOff x="743252" y="4572049"/>
            <a:chExt cx="766473" cy="360974"/>
          </a:xfrm>
        </p:grpSpPr>
        <p:sp>
          <p:nvSpPr>
            <p:cNvPr id="855" name="Google Shape;855;p126"/>
            <p:cNvSpPr/>
            <p:nvPr/>
          </p:nvSpPr>
          <p:spPr>
            <a:xfrm>
              <a:off x="743252" y="4572049"/>
              <a:ext cx="213086" cy="283054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126"/>
            <p:cNvSpPr/>
            <p:nvPr/>
          </p:nvSpPr>
          <p:spPr>
            <a:xfrm>
              <a:off x="1067651" y="4713577"/>
              <a:ext cx="165380" cy="219446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126"/>
            <p:cNvSpPr/>
            <p:nvPr/>
          </p:nvSpPr>
          <p:spPr>
            <a:xfrm>
              <a:off x="1344345" y="4603853"/>
              <a:ext cx="165380" cy="219446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8" name="Google Shape;858;p126"/>
          <p:cNvGrpSpPr/>
          <p:nvPr/>
        </p:nvGrpSpPr>
        <p:grpSpPr>
          <a:xfrm>
            <a:off x="8628062" y="363537"/>
            <a:ext cx="766762" cy="766762"/>
            <a:chOff x="2350924" y="382650"/>
            <a:chExt cx="826170" cy="763024"/>
          </a:xfrm>
        </p:grpSpPr>
        <p:sp>
          <p:nvSpPr>
            <p:cNvPr id="859" name="Google Shape;859;p126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126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26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2" name="Google Shape;862;p126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3" name="Google Shape;863;p126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2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28"/>
          <p:cNvSpPr/>
          <p:nvPr/>
        </p:nvSpPr>
        <p:spPr>
          <a:xfrm>
            <a:off x="-292100" y="4637087"/>
            <a:ext cx="9634537" cy="681037"/>
          </a:xfrm>
          <a:custGeom>
            <a:rect b="b" l="l" r="r" t="t"/>
            <a:pathLst>
              <a:path extrusionOk="0" h="2806" w="22326">
                <a:moveTo>
                  <a:pt x="19453" y="1"/>
                </a:moveTo>
                <a:cubicBezTo>
                  <a:pt x="18748" y="1"/>
                  <a:pt x="18031" y="50"/>
                  <a:pt x="17349" y="130"/>
                </a:cubicBezTo>
                <a:cubicBezTo>
                  <a:pt x="15481" y="348"/>
                  <a:pt x="13680" y="760"/>
                  <a:pt x="11775" y="852"/>
                </a:cubicBezTo>
                <a:cubicBezTo>
                  <a:pt x="11487" y="866"/>
                  <a:pt x="11200" y="872"/>
                  <a:pt x="10913" y="872"/>
                </a:cubicBezTo>
                <a:cubicBezTo>
                  <a:pt x="7838" y="872"/>
                  <a:pt x="4784" y="151"/>
                  <a:pt x="1757" y="151"/>
                </a:cubicBezTo>
                <a:cubicBezTo>
                  <a:pt x="1263" y="151"/>
                  <a:pt x="770" y="171"/>
                  <a:pt x="277" y="215"/>
                </a:cubicBezTo>
                <a:lnTo>
                  <a:pt x="0" y="2080"/>
                </a:lnTo>
                <a:lnTo>
                  <a:pt x="21962" y="2805"/>
                </a:lnTo>
                <a:lnTo>
                  <a:pt x="22325" y="378"/>
                </a:lnTo>
                <a:cubicBezTo>
                  <a:pt x="21485" y="106"/>
                  <a:pt x="20481" y="1"/>
                  <a:pt x="19453" y="1"/>
                </a:cubicBezTo>
                <a:close/>
              </a:path>
            </a:pathLst>
          </a:custGeom>
          <a:solidFill>
            <a:srgbClr val="CD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8" name="Google Shape;868;p128"/>
          <p:cNvGrpSpPr/>
          <p:nvPr/>
        </p:nvGrpSpPr>
        <p:grpSpPr>
          <a:xfrm>
            <a:off x="341312" y="4579937"/>
            <a:ext cx="7515225" cy="560387"/>
            <a:chOff x="341874" y="4579690"/>
            <a:chExt cx="7514968" cy="561385"/>
          </a:xfrm>
        </p:grpSpPr>
        <p:grpSp>
          <p:nvGrpSpPr>
            <p:cNvPr id="869" name="Google Shape;869;p128"/>
            <p:cNvGrpSpPr/>
            <p:nvPr/>
          </p:nvGrpSpPr>
          <p:grpSpPr>
            <a:xfrm>
              <a:off x="341874" y="4579690"/>
              <a:ext cx="917544" cy="415075"/>
              <a:chOff x="341874" y="4579690"/>
              <a:chExt cx="917544" cy="415075"/>
            </a:xfrm>
          </p:grpSpPr>
          <p:sp>
            <p:nvSpPr>
              <p:cNvPr id="870" name="Google Shape;870;p128"/>
              <p:cNvSpPr/>
              <p:nvPr/>
            </p:nvSpPr>
            <p:spPr>
              <a:xfrm>
                <a:off x="341874" y="4579711"/>
                <a:ext cx="165309" cy="219879"/>
              </a:xfrm>
              <a:custGeom>
                <a:rect b="b" l="l" r="r" t="t"/>
                <a:pathLst>
                  <a:path extrusionOk="0" h="693" w="521">
                    <a:moveTo>
                      <a:pt x="164" y="1"/>
                    </a:moveTo>
                    <a:cubicBezTo>
                      <a:pt x="149" y="1"/>
                      <a:pt x="134" y="8"/>
                      <a:pt x="126" y="23"/>
                    </a:cubicBezTo>
                    <a:cubicBezTo>
                      <a:pt x="77" y="119"/>
                      <a:pt x="104" y="293"/>
                      <a:pt x="100" y="390"/>
                    </a:cubicBezTo>
                    <a:cubicBezTo>
                      <a:pt x="71" y="339"/>
                      <a:pt x="41" y="316"/>
                      <a:pt x="23" y="316"/>
                    </a:cubicBezTo>
                    <a:cubicBezTo>
                      <a:pt x="7" y="316"/>
                      <a:pt x="0" y="334"/>
                      <a:pt x="11" y="368"/>
                    </a:cubicBezTo>
                    <a:cubicBezTo>
                      <a:pt x="11" y="368"/>
                      <a:pt x="7" y="467"/>
                      <a:pt x="148" y="634"/>
                    </a:cubicBezTo>
                    <a:cubicBezTo>
                      <a:pt x="184" y="676"/>
                      <a:pt x="223" y="693"/>
                      <a:pt x="262" y="693"/>
                    </a:cubicBezTo>
                    <a:cubicBezTo>
                      <a:pt x="376" y="693"/>
                      <a:pt x="486" y="547"/>
                      <a:pt x="499" y="434"/>
                    </a:cubicBezTo>
                    <a:cubicBezTo>
                      <a:pt x="521" y="340"/>
                      <a:pt x="519" y="302"/>
                      <a:pt x="497" y="302"/>
                    </a:cubicBezTo>
                    <a:cubicBezTo>
                      <a:pt x="475" y="302"/>
                      <a:pt x="431" y="344"/>
                      <a:pt x="370" y="408"/>
                    </a:cubicBezTo>
                    <a:cubicBezTo>
                      <a:pt x="362" y="371"/>
                      <a:pt x="366" y="245"/>
                      <a:pt x="359" y="186"/>
                    </a:cubicBezTo>
                    <a:cubicBezTo>
                      <a:pt x="357" y="171"/>
                      <a:pt x="343" y="162"/>
                      <a:pt x="329" y="162"/>
                    </a:cubicBezTo>
                    <a:cubicBezTo>
                      <a:pt x="319" y="162"/>
                      <a:pt x="310" y="166"/>
                      <a:pt x="304" y="175"/>
                    </a:cubicBezTo>
                    <a:cubicBezTo>
                      <a:pt x="267" y="235"/>
                      <a:pt x="248" y="346"/>
                      <a:pt x="244" y="397"/>
                    </a:cubicBezTo>
                    <a:cubicBezTo>
                      <a:pt x="219" y="275"/>
                      <a:pt x="237" y="146"/>
                      <a:pt x="203" y="30"/>
                    </a:cubicBezTo>
                    <a:cubicBezTo>
                      <a:pt x="198" y="11"/>
                      <a:pt x="181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28"/>
              <p:cNvSpPr/>
              <p:nvPr/>
            </p:nvSpPr>
            <p:spPr>
              <a:xfrm>
                <a:off x="643489" y="4710097"/>
                <a:ext cx="214305" cy="284668"/>
              </a:xfrm>
              <a:custGeom>
                <a:rect b="b" l="l" r="r" t="t"/>
                <a:pathLst>
                  <a:path extrusionOk="0" h="895" w="674">
                    <a:moveTo>
                      <a:pt x="212" y="1"/>
                    </a:moveTo>
                    <a:cubicBezTo>
                      <a:pt x="194" y="1"/>
                      <a:pt x="177" y="10"/>
                      <a:pt x="168" y="30"/>
                    </a:cubicBezTo>
                    <a:cubicBezTo>
                      <a:pt x="102" y="159"/>
                      <a:pt x="136" y="381"/>
                      <a:pt x="132" y="504"/>
                    </a:cubicBezTo>
                    <a:cubicBezTo>
                      <a:pt x="95" y="439"/>
                      <a:pt x="57" y="410"/>
                      <a:pt x="33" y="410"/>
                    </a:cubicBezTo>
                    <a:cubicBezTo>
                      <a:pt x="11" y="410"/>
                      <a:pt x="1" y="434"/>
                      <a:pt x="13" y="478"/>
                    </a:cubicBezTo>
                    <a:cubicBezTo>
                      <a:pt x="13" y="478"/>
                      <a:pt x="13" y="607"/>
                      <a:pt x="195" y="818"/>
                    </a:cubicBezTo>
                    <a:cubicBezTo>
                      <a:pt x="240" y="872"/>
                      <a:pt x="291" y="894"/>
                      <a:pt x="341" y="894"/>
                    </a:cubicBezTo>
                    <a:cubicBezTo>
                      <a:pt x="486" y="894"/>
                      <a:pt x="630" y="706"/>
                      <a:pt x="646" y="562"/>
                    </a:cubicBezTo>
                    <a:cubicBezTo>
                      <a:pt x="673" y="441"/>
                      <a:pt x="670" y="392"/>
                      <a:pt x="642" y="392"/>
                    </a:cubicBezTo>
                    <a:cubicBezTo>
                      <a:pt x="613" y="392"/>
                      <a:pt x="557" y="445"/>
                      <a:pt x="479" y="526"/>
                    </a:cubicBezTo>
                    <a:cubicBezTo>
                      <a:pt x="472" y="482"/>
                      <a:pt x="476" y="318"/>
                      <a:pt x="465" y="245"/>
                    </a:cubicBezTo>
                    <a:cubicBezTo>
                      <a:pt x="463" y="223"/>
                      <a:pt x="445" y="210"/>
                      <a:pt x="427" y="210"/>
                    </a:cubicBezTo>
                    <a:cubicBezTo>
                      <a:pt x="415" y="210"/>
                      <a:pt x="402" y="216"/>
                      <a:pt x="395" y="230"/>
                    </a:cubicBezTo>
                    <a:cubicBezTo>
                      <a:pt x="350" y="304"/>
                      <a:pt x="324" y="452"/>
                      <a:pt x="317" y="511"/>
                    </a:cubicBezTo>
                    <a:cubicBezTo>
                      <a:pt x="284" y="359"/>
                      <a:pt x="310" y="190"/>
                      <a:pt x="265" y="41"/>
                    </a:cubicBezTo>
                    <a:cubicBezTo>
                      <a:pt x="257" y="15"/>
                      <a:pt x="234" y="1"/>
                      <a:pt x="212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28"/>
              <p:cNvSpPr/>
              <p:nvPr/>
            </p:nvSpPr>
            <p:spPr>
              <a:xfrm>
                <a:off x="1046700" y="4579690"/>
                <a:ext cx="212718" cy="283078"/>
              </a:xfrm>
              <a:custGeom>
                <a:rect b="b" l="l" r="r" t="t"/>
                <a:pathLst>
                  <a:path extrusionOk="0" h="893" w="672">
                    <a:moveTo>
                      <a:pt x="210" y="1"/>
                    </a:moveTo>
                    <a:cubicBezTo>
                      <a:pt x="192" y="1"/>
                      <a:pt x="174" y="9"/>
                      <a:pt x="164" y="28"/>
                    </a:cubicBezTo>
                    <a:cubicBezTo>
                      <a:pt x="101" y="157"/>
                      <a:pt x="130" y="379"/>
                      <a:pt x="130" y="501"/>
                    </a:cubicBezTo>
                    <a:cubicBezTo>
                      <a:pt x="92" y="437"/>
                      <a:pt x="54" y="408"/>
                      <a:pt x="31" y="408"/>
                    </a:cubicBezTo>
                    <a:cubicBezTo>
                      <a:pt x="10" y="408"/>
                      <a:pt x="0" y="431"/>
                      <a:pt x="12" y="475"/>
                    </a:cubicBezTo>
                    <a:cubicBezTo>
                      <a:pt x="12" y="475"/>
                      <a:pt x="9" y="605"/>
                      <a:pt x="190" y="815"/>
                    </a:cubicBezTo>
                    <a:cubicBezTo>
                      <a:pt x="237" y="870"/>
                      <a:pt x="288" y="892"/>
                      <a:pt x="339" y="892"/>
                    </a:cubicBezTo>
                    <a:cubicBezTo>
                      <a:pt x="485" y="892"/>
                      <a:pt x="628" y="706"/>
                      <a:pt x="644" y="560"/>
                    </a:cubicBezTo>
                    <a:cubicBezTo>
                      <a:pt x="672" y="439"/>
                      <a:pt x="669" y="389"/>
                      <a:pt x="641" y="389"/>
                    </a:cubicBezTo>
                    <a:cubicBezTo>
                      <a:pt x="612" y="389"/>
                      <a:pt x="556" y="442"/>
                      <a:pt x="478" y="523"/>
                    </a:cubicBezTo>
                    <a:cubicBezTo>
                      <a:pt x="470" y="479"/>
                      <a:pt x="475" y="320"/>
                      <a:pt x="463" y="243"/>
                    </a:cubicBezTo>
                    <a:cubicBezTo>
                      <a:pt x="461" y="220"/>
                      <a:pt x="444" y="207"/>
                      <a:pt x="426" y="207"/>
                    </a:cubicBezTo>
                    <a:cubicBezTo>
                      <a:pt x="413" y="207"/>
                      <a:pt x="401" y="214"/>
                      <a:pt x="393" y="227"/>
                    </a:cubicBezTo>
                    <a:cubicBezTo>
                      <a:pt x="345" y="305"/>
                      <a:pt x="323" y="449"/>
                      <a:pt x="312" y="512"/>
                    </a:cubicBezTo>
                    <a:cubicBezTo>
                      <a:pt x="282" y="357"/>
                      <a:pt x="304" y="187"/>
                      <a:pt x="264" y="38"/>
                    </a:cubicBezTo>
                    <a:cubicBezTo>
                      <a:pt x="255" y="14"/>
                      <a:pt x="233" y="1"/>
                      <a:pt x="21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3" name="Google Shape;873;p128"/>
            <p:cNvGrpSpPr/>
            <p:nvPr/>
          </p:nvGrpSpPr>
          <p:grpSpPr>
            <a:xfrm>
              <a:off x="7145666" y="4799155"/>
              <a:ext cx="711176" cy="341920"/>
              <a:chOff x="7145666" y="4799155"/>
              <a:chExt cx="711176" cy="341920"/>
            </a:xfrm>
          </p:grpSpPr>
          <p:sp>
            <p:nvSpPr>
              <p:cNvPr id="874" name="Google Shape;874;p128"/>
              <p:cNvSpPr/>
              <p:nvPr/>
            </p:nvSpPr>
            <p:spPr>
              <a:xfrm>
                <a:off x="7717147" y="4799155"/>
                <a:ext cx="139695" cy="186068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28"/>
              <p:cNvSpPr/>
              <p:nvPr/>
            </p:nvSpPr>
            <p:spPr>
              <a:xfrm>
                <a:off x="7145666" y="4902526"/>
                <a:ext cx="179381" cy="238549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6" name="Google Shape;876;p128"/>
          <p:cNvGrpSpPr/>
          <p:nvPr/>
        </p:nvGrpSpPr>
        <p:grpSpPr>
          <a:xfrm>
            <a:off x="8281987" y="3814762"/>
            <a:ext cx="757237" cy="1108075"/>
            <a:chOff x="7224532" y="2036448"/>
            <a:chExt cx="1668368" cy="2437549"/>
          </a:xfrm>
        </p:grpSpPr>
        <p:sp>
          <p:nvSpPr>
            <p:cNvPr id="877" name="Google Shape;877;p128"/>
            <p:cNvSpPr/>
            <p:nvPr/>
          </p:nvSpPr>
          <p:spPr>
            <a:xfrm>
              <a:off x="7224532" y="2036448"/>
              <a:ext cx="1668368" cy="1961512"/>
            </a:xfrm>
            <a:custGeom>
              <a:rect b="b" l="l" r="r" t="t"/>
              <a:pathLst>
                <a:path extrusionOk="0" h="5233" w="4451">
                  <a:moveTo>
                    <a:pt x="2307" y="1"/>
                  </a:moveTo>
                  <a:cubicBezTo>
                    <a:pt x="1217" y="1"/>
                    <a:pt x="125" y="1230"/>
                    <a:pt x="63" y="2385"/>
                  </a:cubicBezTo>
                  <a:cubicBezTo>
                    <a:pt x="0" y="3561"/>
                    <a:pt x="596" y="5159"/>
                    <a:pt x="1953" y="5229"/>
                  </a:cubicBezTo>
                  <a:cubicBezTo>
                    <a:pt x="1992" y="5231"/>
                    <a:pt x="2031" y="5232"/>
                    <a:pt x="2069" y="5232"/>
                  </a:cubicBezTo>
                  <a:cubicBezTo>
                    <a:pt x="3524" y="5232"/>
                    <a:pt x="4330" y="3739"/>
                    <a:pt x="4391" y="2588"/>
                  </a:cubicBezTo>
                  <a:cubicBezTo>
                    <a:pt x="4451" y="1412"/>
                    <a:pt x="3493" y="62"/>
                    <a:pt x="2379" y="3"/>
                  </a:cubicBezTo>
                  <a:cubicBezTo>
                    <a:pt x="2355" y="1"/>
                    <a:pt x="2331" y="1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28"/>
            <p:cNvSpPr/>
            <p:nvPr/>
          </p:nvSpPr>
          <p:spPr>
            <a:xfrm>
              <a:off x="7883108" y="2036823"/>
              <a:ext cx="1009792" cy="1961137"/>
            </a:xfrm>
            <a:custGeom>
              <a:rect b="b" l="l" r="r" t="t"/>
              <a:pathLst>
                <a:path extrusionOk="0" h="5232" w="2694">
                  <a:moveTo>
                    <a:pt x="565" y="1"/>
                  </a:moveTo>
                  <a:cubicBezTo>
                    <a:pt x="388" y="1"/>
                    <a:pt x="212" y="30"/>
                    <a:pt x="41" y="87"/>
                  </a:cubicBezTo>
                  <a:cubicBezTo>
                    <a:pt x="1040" y="316"/>
                    <a:pt x="2154" y="1600"/>
                    <a:pt x="2076" y="2684"/>
                  </a:cubicBezTo>
                  <a:cubicBezTo>
                    <a:pt x="1976" y="4070"/>
                    <a:pt x="1121" y="4900"/>
                    <a:pt x="1" y="5206"/>
                  </a:cubicBezTo>
                  <a:cubicBezTo>
                    <a:pt x="63" y="5218"/>
                    <a:pt x="130" y="5225"/>
                    <a:pt x="196" y="5228"/>
                  </a:cubicBezTo>
                  <a:cubicBezTo>
                    <a:pt x="235" y="5230"/>
                    <a:pt x="274" y="5231"/>
                    <a:pt x="312" y="5231"/>
                  </a:cubicBezTo>
                  <a:cubicBezTo>
                    <a:pt x="1767" y="5231"/>
                    <a:pt x="2573" y="3738"/>
                    <a:pt x="2634" y="2587"/>
                  </a:cubicBezTo>
                  <a:cubicBezTo>
                    <a:pt x="2694" y="1411"/>
                    <a:pt x="1736" y="61"/>
                    <a:pt x="622" y="2"/>
                  </a:cubicBezTo>
                  <a:cubicBezTo>
                    <a:pt x="603" y="1"/>
                    <a:pt x="584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28"/>
            <p:cNvSpPr/>
            <p:nvPr/>
          </p:nvSpPr>
          <p:spPr>
            <a:xfrm>
              <a:off x="7441385" y="2252964"/>
              <a:ext cx="1168208" cy="2221033"/>
            </a:xfrm>
            <a:custGeom>
              <a:rect b="b" l="l" r="r" t="t"/>
              <a:pathLst>
                <a:path extrusionOk="0" h="5929" w="3121">
                  <a:moveTo>
                    <a:pt x="1674" y="0"/>
                  </a:moveTo>
                  <a:cubicBezTo>
                    <a:pt x="1660" y="0"/>
                    <a:pt x="1617" y="160"/>
                    <a:pt x="1531" y="553"/>
                  </a:cubicBezTo>
                  <a:cubicBezTo>
                    <a:pt x="1490" y="834"/>
                    <a:pt x="1446" y="1115"/>
                    <a:pt x="1409" y="1400"/>
                  </a:cubicBezTo>
                  <a:cubicBezTo>
                    <a:pt x="1302" y="1271"/>
                    <a:pt x="1206" y="1138"/>
                    <a:pt x="1106" y="1001"/>
                  </a:cubicBezTo>
                  <a:cubicBezTo>
                    <a:pt x="1095" y="716"/>
                    <a:pt x="1132" y="409"/>
                    <a:pt x="1188" y="127"/>
                  </a:cubicBezTo>
                  <a:cubicBezTo>
                    <a:pt x="1198" y="61"/>
                    <a:pt x="1197" y="35"/>
                    <a:pt x="1189" y="35"/>
                  </a:cubicBezTo>
                  <a:cubicBezTo>
                    <a:pt x="1165" y="35"/>
                    <a:pt x="1076" y="281"/>
                    <a:pt x="1073" y="320"/>
                  </a:cubicBezTo>
                  <a:cubicBezTo>
                    <a:pt x="1036" y="505"/>
                    <a:pt x="1017" y="694"/>
                    <a:pt x="1024" y="882"/>
                  </a:cubicBezTo>
                  <a:cubicBezTo>
                    <a:pt x="865" y="664"/>
                    <a:pt x="710" y="409"/>
                    <a:pt x="544" y="194"/>
                  </a:cubicBezTo>
                  <a:cubicBezTo>
                    <a:pt x="506" y="146"/>
                    <a:pt x="485" y="127"/>
                    <a:pt x="477" y="127"/>
                  </a:cubicBezTo>
                  <a:cubicBezTo>
                    <a:pt x="447" y="127"/>
                    <a:pt x="599" y="409"/>
                    <a:pt x="599" y="409"/>
                  </a:cubicBezTo>
                  <a:cubicBezTo>
                    <a:pt x="599" y="409"/>
                    <a:pt x="599" y="409"/>
                    <a:pt x="599" y="409"/>
                  </a:cubicBezTo>
                  <a:lnTo>
                    <a:pt x="599" y="409"/>
                  </a:lnTo>
                  <a:cubicBezTo>
                    <a:pt x="851" y="783"/>
                    <a:pt x="1099" y="1163"/>
                    <a:pt x="1394" y="1508"/>
                  </a:cubicBezTo>
                  <a:cubicBezTo>
                    <a:pt x="1306" y="2188"/>
                    <a:pt x="1261" y="2565"/>
                    <a:pt x="1213" y="3306"/>
                  </a:cubicBezTo>
                  <a:cubicBezTo>
                    <a:pt x="1039" y="3146"/>
                    <a:pt x="877" y="2973"/>
                    <a:pt x="729" y="2784"/>
                  </a:cubicBezTo>
                  <a:cubicBezTo>
                    <a:pt x="754" y="2499"/>
                    <a:pt x="858" y="2214"/>
                    <a:pt x="954" y="1947"/>
                  </a:cubicBezTo>
                  <a:cubicBezTo>
                    <a:pt x="977" y="1881"/>
                    <a:pt x="980" y="1856"/>
                    <a:pt x="972" y="1856"/>
                  </a:cubicBezTo>
                  <a:cubicBezTo>
                    <a:pt x="946" y="1856"/>
                    <a:pt x="817" y="2078"/>
                    <a:pt x="807" y="2114"/>
                  </a:cubicBezTo>
                  <a:cubicBezTo>
                    <a:pt x="736" y="2299"/>
                    <a:pt x="684" y="2495"/>
                    <a:pt x="658" y="2691"/>
                  </a:cubicBezTo>
                  <a:cubicBezTo>
                    <a:pt x="418" y="2388"/>
                    <a:pt x="233" y="2010"/>
                    <a:pt x="63" y="1670"/>
                  </a:cubicBezTo>
                  <a:cubicBezTo>
                    <a:pt x="41" y="1625"/>
                    <a:pt x="19" y="1590"/>
                    <a:pt x="9" y="1590"/>
                  </a:cubicBezTo>
                  <a:cubicBezTo>
                    <a:pt x="0" y="1590"/>
                    <a:pt x="1" y="1616"/>
                    <a:pt x="18" y="1685"/>
                  </a:cubicBezTo>
                  <a:cubicBezTo>
                    <a:pt x="233" y="2358"/>
                    <a:pt x="696" y="2939"/>
                    <a:pt x="1210" y="3417"/>
                  </a:cubicBezTo>
                  <a:cubicBezTo>
                    <a:pt x="1236" y="3959"/>
                    <a:pt x="1049" y="5929"/>
                    <a:pt x="1473" y="5929"/>
                  </a:cubicBezTo>
                  <a:cubicBezTo>
                    <a:pt x="1515" y="5929"/>
                    <a:pt x="1562" y="5910"/>
                    <a:pt x="1616" y="5869"/>
                  </a:cubicBezTo>
                  <a:cubicBezTo>
                    <a:pt x="1495" y="5273"/>
                    <a:pt x="1409" y="4663"/>
                    <a:pt x="1369" y="4052"/>
                  </a:cubicBezTo>
                  <a:cubicBezTo>
                    <a:pt x="1765" y="3938"/>
                    <a:pt x="2171" y="3801"/>
                    <a:pt x="2523" y="3576"/>
                  </a:cubicBezTo>
                  <a:cubicBezTo>
                    <a:pt x="2584" y="3531"/>
                    <a:pt x="2596" y="3513"/>
                    <a:pt x="2576" y="3513"/>
                  </a:cubicBezTo>
                  <a:cubicBezTo>
                    <a:pt x="2511" y="3513"/>
                    <a:pt x="2092" y="3712"/>
                    <a:pt x="2060" y="3723"/>
                  </a:cubicBezTo>
                  <a:cubicBezTo>
                    <a:pt x="1975" y="3298"/>
                    <a:pt x="2364" y="3028"/>
                    <a:pt x="2627" y="2758"/>
                  </a:cubicBezTo>
                  <a:cubicBezTo>
                    <a:pt x="2683" y="2703"/>
                    <a:pt x="2694" y="2682"/>
                    <a:pt x="2680" y="2682"/>
                  </a:cubicBezTo>
                  <a:cubicBezTo>
                    <a:pt x="2645" y="2682"/>
                    <a:pt x="2447" y="2816"/>
                    <a:pt x="2422" y="2843"/>
                  </a:cubicBezTo>
                  <a:cubicBezTo>
                    <a:pt x="2297" y="2954"/>
                    <a:pt x="2186" y="3079"/>
                    <a:pt x="2086" y="3217"/>
                  </a:cubicBezTo>
                  <a:cubicBezTo>
                    <a:pt x="2098" y="3157"/>
                    <a:pt x="2127" y="2965"/>
                    <a:pt x="2138" y="2906"/>
                  </a:cubicBezTo>
                  <a:cubicBezTo>
                    <a:pt x="2149" y="2839"/>
                    <a:pt x="2148" y="2813"/>
                    <a:pt x="2141" y="2813"/>
                  </a:cubicBezTo>
                  <a:cubicBezTo>
                    <a:pt x="2117" y="2813"/>
                    <a:pt x="2029" y="3059"/>
                    <a:pt x="2023" y="3098"/>
                  </a:cubicBezTo>
                  <a:cubicBezTo>
                    <a:pt x="1983" y="3313"/>
                    <a:pt x="1964" y="3535"/>
                    <a:pt x="1979" y="3757"/>
                  </a:cubicBezTo>
                  <a:cubicBezTo>
                    <a:pt x="1779" y="3838"/>
                    <a:pt x="1572" y="3909"/>
                    <a:pt x="1365" y="3967"/>
                  </a:cubicBezTo>
                  <a:cubicBezTo>
                    <a:pt x="1346" y="3671"/>
                    <a:pt x="1343" y="3376"/>
                    <a:pt x="1350" y="3079"/>
                  </a:cubicBezTo>
                  <a:cubicBezTo>
                    <a:pt x="1531" y="2813"/>
                    <a:pt x="1676" y="2495"/>
                    <a:pt x="1872" y="2229"/>
                  </a:cubicBezTo>
                  <a:cubicBezTo>
                    <a:pt x="2267" y="2111"/>
                    <a:pt x="2682" y="1974"/>
                    <a:pt x="3033" y="1748"/>
                  </a:cubicBezTo>
                  <a:cubicBezTo>
                    <a:pt x="3085" y="1713"/>
                    <a:pt x="3121" y="1682"/>
                    <a:pt x="3096" y="1682"/>
                  </a:cubicBezTo>
                  <a:cubicBezTo>
                    <a:pt x="3084" y="1682"/>
                    <a:pt x="3057" y="1689"/>
                    <a:pt x="3011" y="1708"/>
                  </a:cubicBezTo>
                  <a:cubicBezTo>
                    <a:pt x="2619" y="1863"/>
                    <a:pt x="2338" y="2010"/>
                    <a:pt x="1946" y="2121"/>
                  </a:cubicBezTo>
                  <a:cubicBezTo>
                    <a:pt x="2145" y="1826"/>
                    <a:pt x="2412" y="1541"/>
                    <a:pt x="2671" y="1308"/>
                  </a:cubicBezTo>
                  <a:cubicBezTo>
                    <a:pt x="2714" y="1265"/>
                    <a:pt x="2746" y="1228"/>
                    <a:pt x="2727" y="1228"/>
                  </a:cubicBezTo>
                  <a:cubicBezTo>
                    <a:pt x="2717" y="1228"/>
                    <a:pt x="2692" y="1240"/>
                    <a:pt x="2644" y="1267"/>
                  </a:cubicBezTo>
                  <a:cubicBezTo>
                    <a:pt x="2057" y="1663"/>
                    <a:pt x="1705" y="2325"/>
                    <a:pt x="1354" y="2920"/>
                  </a:cubicBezTo>
                  <a:cubicBezTo>
                    <a:pt x="1303" y="2630"/>
                    <a:pt x="1729" y="0"/>
                    <a:pt x="1674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128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1" name="Google Shape;881;p128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425" y="0"/>
            <a:ext cx="663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59"/>
          <p:cNvSpPr txBox="1"/>
          <p:nvPr/>
        </p:nvSpPr>
        <p:spPr>
          <a:xfrm>
            <a:off x="8407400" y="360362"/>
            <a:ext cx="809625" cy="811212"/>
          </a:xfrm>
          <a:prstGeom prst="rect">
            <a:avLst/>
          </a:prstGeom>
          <a:solidFill>
            <a:srgbClr val="68092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5512" y="498475"/>
            <a:ext cx="531812" cy="534987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9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59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59"/>
          <p:cNvSpPr txBox="1"/>
          <p:nvPr>
            <p:ph idx="10" type="dt"/>
          </p:nvPr>
        </p:nvSpPr>
        <p:spPr>
          <a:xfrm>
            <a:off x="396875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59"/>
          <p:cNvSpPr txBox="1"/>
          <p:nvPr>
            <p:ph idx="11" type="ftr"/>
          </p:nvPr>
        </p:nvSpPr>
        <p:spPr>
          <a:xfrm>
            <a:off x="2770187" y="4767262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59"/>
          <p:cNvSpPr txBox="1"/>
          <p:nvPr>
            <p:ph idx="12" type="sldNum"/>
          </p:nvPr>
        </p:nvSpPr>
        <p:spPr>
          <a:xfrm>
            <a:off x="6610350" y="4767262"/>
            <a:ext cx="161925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393"/>
              </a:buClr>
              <a:buSzPts val="900"/>
              <a:buFont typeface="Arial"/>
              <a:buNone/>
              <a:defRPr b="0" i="0" sz="900" u="none">
                <a:solidFill>
                  <a:srgbClr val="9393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oogle Shape;887;p130"/>
          <p:cNvGrpSpPr/>
          <p:nvPr/>
        </p:nvGrpSpPr>
        <p:grpSpPr>
          <a:xfrm flipH="1">
            <a:off x="-44450" y="4725987"/>
            <a:ext cx="9275762" cy="450850"/>
            <a:chOff x="4218921" y="334150"/>
            <a:chExt cx="5704371" cy="572696"/>
          </a:xfrm>
        </p:grpSpPr>
        <p:sp>
          <p:nvSpPr>
            <p:cNvPr id="888" name="Google Shape;888;p130"/>
            <p:cNvSpPr/>
            <p:nvPr/>
          </p:nvSpPr>
          <p:spPr>
            <a:xfrm>
              <a:off x="4218921" y="334150"/>
              <a:ext cx="5683870" cy="389191"/>
            </a:xfrm>
            <a:custGeom>
              <a:rect b="b" l="l" r="r" t="t"/>
              <a:pathLst>
                <a:path extrusionOk="0" h="2565" w="19289">
                  <a:moveTo>
                    <a:pt x="19288" y="1"/>
                  </a:moveTo>
                  <a:cubicBezTo>
                    <a:pt x="12925" y="82"/>
                    <a:pt x="6504" y="322"/>
                    <a:pt x="0" y="785"/>
                  </a:cubicBezTo>
                  <a:lnTo>
                    <a:pt x="0" y="2564"/>
                  </a:lnTo>
                  <a:lnTo>
                    <a:pt x="19288" y="2564"/>
                  </a:lnTo>
                  <a:lnTo>
                    <a:pt x="19288" y="1"/>
                  </a:ln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30"/>
            <p:cNvSpPr/>
            <p:nvPr/>
          </p:nvSpPr>
          <p:spPr>
            <a:xfrm>
              <a:off x="4218921" y="457158"/>
              <a:ext cx="5704371" cy="449688"/>
            </a:xfrm>
            <a:custGeom>
              <a:rect b="b" l="l" r="r" t="t"/>
              <a:pathLst>
                <a:path extrusionOk="0" h="2275" w="19359">
                  <a:moveTo>
                    <a:pt x="17199" y="0"/>
                  </a:moveTo>
                  <a:cubicBezTo>
                    <a:pt x="16449" y="0"/>
                    <a:pt x="15682" y="69"/>
                    <a:pt x="14967" y="173"/>
                  </a:cubicBezTo>
                  <a:cubicBezTo>
                    <a:pt x="13355" y="406"/>
                    <a:pt x="11827" y="799"/>
                    <a:pt x="10169" y="928"/>
                  </a:cubicBezTo>
                  <a:cubicBezTo>
                    <a:pt x="9717" y="963"/>
                    <a:pt x="9261" y="977"/>
                    <a:pt x="8804" y="977"/>
                  </a:cubicBezTo>
                  <a:cubicBezTo>
                    <a:pt x="6505" y="977"/>
                    <a:pt x="4163" y="610"/>
                    <a:pt x="1894" y="610"/>
                  </a:cubicBezTo>
                  <a:cubicBezTo>
                    <a:pt x="1256" y="610"/>
                    <a:pt x="624" y="639"/>
                    <a:pt x="0" y="713"/>
                  </a:cubicBezTo>
                  <a:lnTo>
                    <a:pt x="0" y="2275"/>
                  </a:lnTo>
                  <a:lnTo>
                    <a:pt x="19358" y="2275"/>
                  </a:lnTo>
                  <a:lnTo>
                    <a:pt x="19358" y="244"/>
                  </a:lnTo>
                  <a:cubicBezTo>
                    <a:pt x="18705" y="71"/>
                    <a:pt x="17961" y="0"/>
                    <a:pt x="17199" y="0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0" name="Google Shape;890;p130"/>
          <p:cNvGrpSpPr/>
          <p:nvPr/>
        </p:nvGrpSpPr>
        <p:grpSpPr>
          <a:xfrm flipH="1">
            <a:off x="444500" y="4654550"/>
            <a:ext cx="8191500" cy="423861"/>
            <a:chOff x="1127151" y="4588883"/>
            <a:chExt cx="8190847" cy="423041"/>
          </a:xfrm>
        </p:grpSpPr>
        <p:sp>
          <p:nvSpPr>
            <p:cNvPr id="891" name="Google Shape;891;p130"/>
            <p:cNvSpPr/>
            <p:nvPr/>
          </p:nvSpPr>
          <p:spPr>
            <a:xfrm>
              <a:off x="9197358" y="4761586"/>
              <a:ext cx="120640" cy="160026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30"/>
            <p:cNvSpPr/>
            <p:nvPr/>
          </p:nvSpPr>
          <p:spPr>
            <a:xfrm>
              <a:off x="1374781" y="4588883"/>
              <a:ext cx="214295" cy="283613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0"/>
            <p:cNvSpPr/>
            <p:nvPr/>
          </p:nvSpPr>
          <p:spPr>
            <a:xfrm>
              <a:off x="1127151" y="4699793"/>
              <a:ext cx="212708" cy="283613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130"/>
            <p:cNvSpPr/>
            <p:nvPr/>
          </p:nvSpPr>
          <p:spPr>
            <a:xfrm>
              <a:off x="4668581" y="4669689"/>
              <a:ext cx="139689" cy="185377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30"/>
            <p:cNvSpPr/>
            <p:nvPr/>
          </p:nvSpPr>
          <p:spPr>
            <a:xfrm>
              <a:off x="4096374" y="4773139"/>
              <a:ext cx="179923" cy="238785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6" name="Google Shape;896;p130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7" name="Google Shape;897;p130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32"/>
          <p:cNvSpPr/>
          <p:nvPr/>
        </p:nvSpPr>
        <p:spPr>
          <a:xfrm>
            <a:off x="-292100" y="4681537"/>
            <a:ext cx="9634537" cy="777875"/>
          </a:xfrm>
          <a:custGeom>
            <a:rect b="b" l="l" r="r" t="t"/>
            <a:pathLst>
              <a:path extrusionOk="0" h="2806" w="22326">
                <a:moveTo>
                  <a:pt x="19453" y="1"/>
                </a:moveTo>
                <a:cubicBezTo>
                  <a:pt x="18748" y="1"/>
                  <a:pt x="18031" y="50"/>
                  <a:pt x="17349" y="130"/>
                </a:cubicBezTo>
                <a:cubicBezTo>
                  <a:pt x="15481" y="348"/>
                  <a:pt x="13680" y="760"/>
                  <a:pt x="11775" y="852"/>
                </a:cubicBezTo>
                <a:cubicBezTo>
                  <a:pt x="11487" y="866"/>
                  <a:pt x="11200" y="872"/>
                  <a:pt x="10913" y="872"/>
                </a:cubicBezTo>
                <a:cubicBezTo>
                  <a:pt x="7838" y="872"/>
                  <a:pt x="4784" y="151"/>
                  <a:pt x="1757" y="151"/>
                </a:cubicBezTo>
                <a:cubicBezTo>
                  <a:pt x="1263" y="151"/>
                  <a:pt x="770" y="171"/>
                  <a:pt x="277" y="215"/>
                </a:cubicBezTo>
                <a:lnTo>
                  <a:pt x="0" y="2080"/>
                </a:lnTo>
                <a:lnTo>
                  <a:pt x="21962" y="2805"/>
                </a:lnTo>
                <a:lnTo>
                  <a:pt x="22325" y="378"/>
                </a:lnTo>
                <a:cubicBezTo>
                  <a:pt x="21485" y="106"/>
                  <a:pt x="20481" y="1"/>
                  <a:pt x="19453" y="1"/>
                </a:cubicBezTo>
                <a:close/>
              </a:path>
            </a:pathLst>
          </a:custGeom>
          <a:solidFill>
            <a:srgbClr val="CD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3" name="Google Shape;903;p132"/>
          <p:cNvGrpSpPr/>
          <p:nvPr/>
        </p:nvGrpSpPr>
        <p:grpSpPr>
          <a:xfrm>
            <a:off x="1565275" y="4722812"/>
            <a:ext cx="6694487" cy="388937"/>
            <a:chOff x="1565189" y="4723149"/>
            <a:chExt cx="6695034" cy="388451"/>
          </a:xfrm>
        </p:grpSpPr>
        <p:sp>
          <p:nvSpPr>
            <p:cNvPr id="904" name="Google Shape;904;p132"/>
            <p:cNvSpPr/>
            <p:nvPr/>
          </p:nvSpPr>
          <p:spPr>
            <a:xfrm>
              <a:off x="8139563" y="4849990"/>
              <a:ext cx="120660" cy="160137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32"/>
            <p:cNvSpPr/>
            <p:nvPr/>
          </p:nvSpPr>
          <p:spPr>
            <a:xfrm>
              <a:off x="1873189" y="4723149"/>
              <a:ext cx="165113" cy="220386"/>
            </a:xfrm>
            <a:custGeom>
              <a:rect b="b" l="l" r="r" t="t"/>
              <a:pathLst>
                <a:path extrusionOk="0" h="693" w="521">
                  <a:moveTo>
                    <a:pt x="164" y="1"/>
                  </a:moveTo>
                  <a:cubicBezTo>
                    <a:pt x="149" y="1"/>
                    <a:pt x="134" y="8"/>
                    <a:pt x="126" y="23"/>
                  </a:cubicBezTo>
                  <a:cubicBezTo>
                    <a:pt x="77" y="119"/>
                    <a:pt x="104" y="293"/>
                    <a:pt x="100" y="390"/>
                  </a:cubicBezTo>
                  <a:cubicBezTo>
                    <a:pt x="71" y="339"/>
                    <a:pt x="41" y="316"/>
                    <a:pt x="23" y="316"/>
                  </a:cubicBezTo>
                  <a:cubicBezTo>
                    <a:pt x="7" y="316"/>
                    <a:pt x="0" y="334"/>
                    <a:pt x="11" y="368"/>
                  </a:cubicBezTo>
                  <a:cubicBezTo>
                    <a:pt x="11" y="368"/>
                    <a:pt x="7" y="467"/>
                    <a:pt x="148" y="634"/>
                  </a:cubicBezTo>
                  <a:cubicBezTo>
                    <a:pt x="184" y="676"/>
                    <a:pt x="223" y="693"/>
                    <a:pt x="262" y="693"/>
                  </a:cubicBezTo>
                  <a:cubicBezTo>
                    <a:pt x="376" y="693"/>
                    <a:pt x="486" y="547"/>
                    <a:pt x="499" y="434"/>
                  </a:cubicBezTo>
                  <a:cubicBezTo>
                    <a:pt x="521" y="340"/>
                    <a:pt x="519" y="302"/>
                    <a:pt x="497" y="302"/>
                  </a:cubicBezTo>
                  <a:cubicBezTo>
                    <a:pt x="475" y="302"/>
                    <a:pt x="431" y="344"/>
                    <a:pt x="370" y="408"/>
                  </a:cubicBezTo>
                  <a:cubicBezTo>
                    <a:pt x="362" y="371"/>
                    <a:pt x="366" y="245"/>
                    <a:pt x="359" y="186"/>
                  </a:cubicBezTo>
                  <a:cubicBezTo>
                    <a:pt x="357" y="171"/>
                    <a:pt x="343" y="162"/>
                    <a:pt x="329" y="162"/>
                  </a:cubicBezTo>
                  <a:cubicBezTo>
                    <a:pt x="319" y="162"/>
                    <a:pt x="310" y="166"/>
                    <a:pt x="304" y="175"/>
                  </a:cubicBezTo>
                  <a:cubicBezTo>
                    <a:pt x="267" y="235"/>
                    <a:pt x="248" y="346"/>
                    <a:pt x="244" y="397"/>
                  </a:cubicBezTo>
                  <a:cubicBezTo>
                    <a:pt x="219" y="275"/>
                    <a:pt x="237" y="146"/>
                    <a:pt x="203" y="30"/>
                  </a:cubicBezTo>
                  <a:cubicBezTo>
                    <a:pt x="198" y="11"/>
                    <a:pt x="181" y="1"/>
                    <a:pt x="164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32"/>
            <p:cNvSpPr/>
            <p:nvPr/>
          </p:nvSpPr>
          <p:spPr>
            <a:xfrm>
              <a:off x="1565189" y="4788155"/>
              <a:ext cx="214330" cy="283808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32"/>
            <p:cNvSpPr/>
            <p:nvPr/>
          </p:nvSpPr>
          <p:spPr>
            <a:xfrm>
              <a:off x="2857519" y="4827793"/>
              <a:ext cx="212742" cy="283807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32"/>
            <p:cNvSpPr/>
            <p:nvPr/>
          </p:nvSpPr>
          <p:spPr>
            <a:xfrm>
              <a:off x="7789313" y="4723151"/>
              <a:ext cx="139279" cy="185042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32"/>
            <p:cNvSpPr/>
            <p:nvPr/>
          </p:nvSpPr>
          <p:spPr>
            <a:xfrm>
              <a:off x="7480696" y="4849990"/>
              <a:ext cx="180990" cy="239412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0" name="Google Shape;910;p132"/>
          <p:cNvGrpSpPr/>
          <p:nvPr/>
        </p:nvGrpSpPr>
        <p:grpSpPr>
          <a:xfrm>
            <a:off x="8678862" y="1979612"/>
            <a:ext cx="768350" cy="768350"/>
            <a:chOff x="2350924" y="382650"/>
            <a:chExt cx="826170" cy="763024"/>
          </a:xfrm>
        </p:grpSpPr>
        <p:sp>
          <p:nvSpPr>
            <p:cNvPr id="911" name="Google Shape;911;p132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32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32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4" name="Google Shape;914;p132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5" name="Google Shape;915;p132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8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61"/>
          <p:cNvGrpSpPr/>
          <p:nvPr/>
        </p:nvGrpSpPr>
        <p:grpSpPr>
          <a:xfrm>
            <a:off x="-79375" y="3990975"/>
            <a:ext cx="9434512" cy="1196975"/>
            <a:chOff x="-80085" y="4194900"/>
            <a:chExt cx="9435692" cy="993349"/>
          </a:xfrm>
        </p:grpSpPr>
        <p:grpSp>
          <p:nvGrpSpPr>
            <p:cNvPr id="78" name="Google Shape;78;p61"/>
            <p:cNvGrpSpPr/>
            <p:nvPr/>
          </p:nvGrpSpPr>
          <p:grpSpPr>
            <a:xfrm>
              <a:off x="-700" y="4194900"/>
              <a:ext cx="9145143" cy="948556"/>
              <a:chOff x="-727" y="4194900"/>
              <a:chExt cx="9145143" cy="948556"/>
            </a:xfrm>
          </p:grpSpPr>
          <p:sp>
            <p:nvSpPr>
              <p:cNvPr id="79" name="Google Shape;79;p61"/>
              <p:cNvSpPr/>
              <p:nvPr/>
            </p:nvSpPr>
            <p:spPr>
              <a:xfrm>
                <a:off x="1753680" y="4194900"/>
                <a:ext cx="7390736" cy="948556"/>
              </a:xfrm>
              <a:custGeom>
                <a:rect b="b" l="l" r="r" t="t"/>
                <a:pathLst>
                  <a:path extrusionOk="0" h="10625" w="46134">
                    <a:moveTo>
                      <a:pt x="46133" y="0"/>
                    </a:moveTo>
                    <a:lnTo>
                      <a:pt x="45882" y="45"/>
                    </a:lnTo>
                    <a:cubicBezTo>
                      <a:pt x="15119" y="981"/>
                      <a:pt x="4040" y="6608"/>
                      <a:pt x="1" y="10625"/>
                    </a:cubicBezTo>
                    <a:lnTo>
                      <a:pt x="46133" y="10625"/>
                    </a:lnTo>
                    <a:lnTo>
                      <a:pt x="46133" y="0"/>
                    </a:ln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61"/>
              <p:cNvSpPr/>
              <p:nvPr/>
            </p:nvSpPr>
            <p:spPr>
              <a:xfrm>
                <a:off x="-727" y="4194900"/>
                <a:ext cx="4931391" cy="948556"/>
              </a:xfrm>
              <a:custGeom>
                <a:rect b="b" l="l" r="r" t="t"/>
                <a:pathLst>
                  <a:path extrusionOk="0" h="7667" w="47373">
                    <a:moveTo>
                      <a:pt x="9639" y="0"/>
                    </a:moveTo>
                    <a:cubicBezTo>
                      <a:pt x="5938" y="0"/>
                      <a:pt x="2607" y="121"/>
                      <a:pt x="1" y="317"/>
                    </a:cubicBezTo>
                    <a:lnTo>
                      <a:pt x="1" y="7667"/>
                    </a:lnTo>
                    <a:lnTo>
                      <a:pt x="47373" y="7667"/>
                    </a:lnTo>
                    <a:cubicBezTo>
                      <a:pt x="46082" y="6180"/>
                      <a:pt x="44532" y="4915"/>
                      <a:pt x="42874" y="4315"/>
                    </a:cubicBezTo>
                    <a:cubicBezTo>
                      <a:pt x="34685" y="1050"/>
                      <a:pt x="20556" y="0"/>
                      <a:pt x="9639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61"/>
            <p:cNvSpPr/>
            <p:nvPr/>
          </p:nvSpPr>
          <p:spPr>
            <a:xfrm flipH="1">
              <a:off x="-80085" y="4640194"/>
              <a:ext cx="9435692" cy="548055"/>
            </a:xfrm>
            <a:custGeom>
              <a:rect b="b" l="l" r="r" t="t"/>
              <a:pathLst>
                <a:path extrusionOk="0" h="2724" w="22019">
                  <a:moveTo>
                    <a:pt x="2460" y="1"/>
                  </a:moveTo>
                  <a:cubicBezTo>
                    <a:pt x="1593" y="1"/>
                    <a:pt x="746" y="84"/>
                    <a:pt x="0" y="293"/>
                  </a:cubicBezTo>
                  <a:lnTo>
                    <a:pt x="0" y="2723"/>
                  </a:lnTo>
                  <a:lnTo>
                    <a:pt x="22018" y="2723"/>
                  </a:lnTo>
                  <a:lnTo>
                    <a:pt x="22018" y="855"/>
                  </a:lnTo>
                  <a:cubicBezTo>
                    <a:pt x="21308" y="766"/>
                    <a:pt x="20588" y="731"/>
                    <a:pt x="19862" y="731"/>
                  </a:cubicBezTo>
                  <a:cubicBezTo>
                    <a:pt x="17284" y="731"/>
                    <a:pt x="14621" y="1170"/>
                    <a:pt x="12009" y="1170"/>
                  </a:cubicBezTo>
                  <a:cubicBezTo>
                    <a:pt x="11488" y="1170"/>
                    <a:pt x="10970" y="1153"/>
                    <a:pt x="10454" y="1111"/>
                  </a:cubicBezTo>
                  <a:cubicBezTo>
                    <a:pt x="8568" y="956"/>
                    <a:pt x="6833" y="485"/>
                    <a:pt x="4998" y="205"/>
                  </a:cubicBezTo>
                  <a:cubicBezTo>
                    <a:pt x="4185" y="82"/>
                    <a:pt x="3313" y="1"/>
                    <a:pt x="2460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1"/>
          <p:cNvGrpSpPr/>
          <p:nvPr/>
        </p:nvGrpSpPr>
        <p:grpSpPr>
          <a:xfrm>
            <a:off x="361950" y="4530725"/>
            <a:ext cx="8472487" cy="514350"/>
            <a:chOff x="362614" y="4531376"/>
            <a:chExt cx="8471134" cy="513124"/>
          </a:xfrm>
        </p:grpSpPr>
        <p:sp>
          <p:nvSpPr>
            <p:cNvPr id="83" name="Google Shape;83;p61"/>
            <p:cNvSpPr/>
            <p:nvPr/>
          </p:nvSpPr>
          <p:spPr>
            <a:xfrm>
              <a:off x="8713117" y="4761015"/>
              <a:ext cx="120631" cy="159955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61"/>
            <p:cNvSpPr/>
            <p:nvPr/>
          </p:nvSpPr>
          <p:spPr>
            <a:xfrm>
              <a:off x="362614" y="4531376"/>
              <a:ext cx="214279" cy="283486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61"/>
            <p:cNvSpPr/>
            <p:nvPr/>
          </p:nvSpPr>
          <p:spPr>
            <a:xfrm>
              <a:off x="643557" y="4761015"/>
              <a:ext cx="212691" cy="283485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61"/>
            <p:cNvSpPr/>
            <p:nvPr/>
          </p:nvSpPr>
          <p:spPr>
            <a:xfrm>
              <a:off x="4657702" y="4531376"/>
              <a:ext cx="139678" cy="185295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61"/>
            <p:cNvSpPr/>
            <p:nvPr/>
          </p:nvSpPr>
          <p:spPr>
            <a:xfrm>
              <a:off x="8251228" y="4634318"/>
              <a:ext cx="179359" cy="239141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88;p61"/>
          <p:cNvGrpSpPr/>
          <p:nvPr/>
        </p:nvGrpSpPr>
        <p:grpSpPr>
          <a:xfrm>
            <a:off x="147637" y="2870200"/>
            <a:ext cx="547687" cy="1231900"/>
            <a:chOff x="5515526" y="2193277"/>
            <a:chExt cx="1056836" cy="2378892"/>
          </a:xfrm>
        </p:grpSpPr>
        <p:sp>
          <p:nvSpPr>
            <p:cNvPr id="89" name="Google Shape;89;p61"/>
            <p:cNvSpPr/>
            <p:nvPr/>
          </p:nvSpPr>
          <p:spPr>
            <a:xfrm>
              <a:off x="5515526" y="2193277"/>
              <a:ext cx="1056836" cy="1830154"/>
            </a:xfrm>
            <a:custGeom>
              <a:rect b="b" l="l" r="r" t="t"/>
              <a:pathLst>
                <a:path extrusionOk="0" h="8318" w="4802">
                  <a:moveTo>
                    <a:pt x="2401" y="1"/>
                  </a:moveTo>
                  <a:cubicBezTo>
                    <a:pt x="2401" y="1"/>
                    <a:pt x="2397" y="16"/>
                    <a:pt x="2386" y="41"/>
                  </a:cubicBezTo>
                  <a:cubicBezTo>
                    <a:pt x="2309" y="300"/>
                    <a:pt x="1865" y="1672"/>
                    <a:pt x="1295" y="2601"/>
                  </a:cubicBezTo>
                  <a:cubicBezTo>
                    <a:pt x="1418" y="2689"/>
                    <a:pt x="1622" y="2726"/>
                    <a:pt x="1819" y="2726"/>
                  </a:cubicBezTo>
                  <a:cubicBezTo>
                    <a:pt x="1870" y="2726"/>
                    <a:pt x="1920" y="2724"/>
                    <a:pt x="1968" y="2719"/>
                  </a:cubicBezTo>
                  <a:lnTo>
                    <a:pt x="1968" y="2719"/>
                  </a:lnTo>
                  <a:cubicBezTo>
                    <a:pt x="1927" y="3515"/>
                    <a:pt x="1590" y="4025"/>
                    <a:pt x="910" y="4699"/>
                  </a:cubicBezTo>
                  <a:cubicBezTo>
                    <a:pt x="1153" y="4836"/>
                    <a:pt x="1459" y="4860"/>
                    <a:pt x="1732" y="4860"/>
                  </a:cubicBezTo>
                  <a:cubicBezTo>
                    <a:pt x="1784" y="4860"/>
                    <a:pt x="1834" y="4859"/>
                    <a:pt x="1882" y="4858"/>
                  </a:cubicBezTo>
                  <a:lnTo>
                    <a:pt x="1882" y="4858"/>
                  </a:lnTo>
                  <a:cubicBezTo>
                    <a:pt x="1479" y="5579"/>
                    <a:pt x="1239" y="5898"/>
                    <a:pt x="462" y="6359"/>
                  </a:cubicBezTo>
                  <a:cubicBezTo>
                    <a:pt x="740" y="6504"/>
                    <a:pt x="1021" y="6578"/>
                    <a:pt x="1278" y="6578"/>
                  </a:cubicBezTo>
                  <a:cubicBezTo>
                    <a:pt x="1415" y="6578"/>
                    <a:pt x="1545" y="6557"/>
                    <a:pt x="1665" y="6515"/>
                  </a:cubicBezTo>
                  <a:lnTo>
                    <a:pt x="1665" y="6515"/>
                  </a:lnTo>
                  <a:cubicBezTo>
                    <a:pt x="1073" y="7029"/>
                    <a:pt x="499" y="7436"/>
                    <a:pt x="0" y="7591"/>
                  </a:cubicBezTo>
                  <a:cubicBezTo>
                    <a:pt x="680" y="8042"/>
                    <a:pt x="1643" y="8298"/>
                    <a:pt x="2356" y="8317"/>
                  </a:cubicBezTo>
                  <a:lnTo>
                    <a:pt x="2401" y="8317"/>
                  </a:lnTo>
                  <a:cubicBezTo>
                    <a:pt x="2418" y="8317"/>
                    <a:pt x="2435" y="8317"/>
                    <a:pt x="2451" y="8317"/>
                  </a:cubicBezTo>
                  <a:cubicBezTo>
                    <a:pt x="3337" y="8317"/>
                    <a:pt x="4119" y="8042"/>
                    <a:pt x="4802" y="7591"/>
                  </a:cubicBezTo>
                  <a:cubicBezTo>
                    <a:pt x="4298" y="7436"/>
                    <a:pt x="3729" y="7029"/>
                    <a:pt x="3137" y="6515"/>
                  </a:cubicBezTo>
                  <a:lnTo>
                    <a:pt x="3137" y="6515"/>
                  </a:lnTo>
                  <a:cubicBezTo>
                    <a:pt x="3256" y="6557"/>
                    <a:pt x="3386" y="6578"/>
                    <a:pt x="3523" y="6578"/>
                  </a:cubicBezTo>
                  <a:cubicBezTo>
                    <a:pt x="3781" y="6578"/>
                    <a:pt x="4061" y="6504"/>
                    <a:pt x="4339" y="6359"/>
                  </a:cubicBezTo>
                  <a:cubicBezTo>
                    <a:pt x="3562" y="5898"/>
                    <a:pt x="3322" y="5579"/>
                    <a:pt x="2918" y="4858"/>
                  </a:cubicBezTo>
                  <a:lnTo>
                    <a:pt x="2918" y="4858"/>
                  </a:lnTo>
                  <a:cubicBezTo>
                    <a:pt x="2967" y="4859"/>
                    <a:pt x="3018" y="4860"/>
                    <a:pt x="3069" y="4860"/>
                  </a:cubicBezTo>
                  <a:cubicBezTo>
                    <a:pt x="3343" y="4860"/>
                    <a:pt x="3649" y="4836"/>
                    <a:pt x="3892" y="4699"/>
                  </a:cubicBezTo>
                  <a:cubicBezTo>
                    <a:pt x="3211" y="4025"/>
                    <a:pt x="2874" y="3515"/>
                    <a:pt x="2833" y="2719"/>
                  </a:cubicBezTo>
                  <a:lnTo>
                    <a:pt x="2833" y="2719"/>
                  </a:lnTo>
                  <a:cubicBezTo>
                    <a:pt x="2881" y="2724"/>
                    <a:pt x="2931" y="2726"/>
                    <a:pt x="2982" y="2726"/>
                  </a:cubicBezTo>
                  <a:cubicBezTo>
                    <a:pt x="3180" y="2726"/>
                    <a:pt x="3383" y="2689"/>
                    <a:pt x="3507" y="2601"/>
                  </a:cubicBezTo>
                  <a:cubicBezTo>
                    <a:pt x="2874" y="1573"/>
                    <a:pt x="2401" y="1"/>
                    <a:pt x="2401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1"/>
            <p:cNvSpPr/>
            <p:nvPr/>
          </p:nvSpPr>
          <p:spPr>
            <a:xfrm>
              <a:off x="6033222" y="2193277"/>
              <a:ext cx="539140" cy="1830154"/>
            </a:xfrm>
            <a:custGeom>
              <a:rect b="b" l="l" r="r" t="t"/>
              <a:pathLst>
                <a:path extrusionOk="0" h="8318" w="2446">
                  <a:moveTo>
                    <a:pt x="45" y="1"/>
                  </a:moveTo>
                  <a:cubicBezTo>
                    <a:pt x="45" y="1"/>
                    <a:pt x="41" y="16"/>
                    <a:pt x="30" y="41"/>
                  </a:cubicBezTo>
                  <a:lnTo>
                    <a:pt x="0" y="8317"/>
                  </a:lnTo>
                  <a:lnTo>
                    <a:pt x="45" y="8317"/>
                  </a:lnTo>
                  <a:cubicBezTo>
                    <a:pt x="62" y="8317"/>
                    <a:pt x="79" y="8317"/>
                    <a:pt x="95" y="8317"/>
                  </a:cubicBezTo>
                  <a:cubicBezTo>
                    <a:pt x="981" y="8317"/>
                    <a:pt x="1763" y="8042"/>
                    <a:pt x="2446" y="7591"/>
                  </a:cubicBezTo>
                  <a:cubicBezTo>
                    <a:pt x="1942" y="7436"/>
                    <a:pt x="1373" y="7029"/>
                    <a:pt x="781" y="6515"/>
                  </a:cubicBezTo>
                  <a:lnTo>
                    <a:pt x="781" y="6515"/>
                  </a:lnTo>
                  <a:cubicBezTo>
                    <a:pt x="900" y="6557"/>
                    <a:pt x="1030" y="6578"/>
                    <a:pt x="1167" y="6578"/>
                  </a:cubicBezTo>
                  <a:cubicBezTo>
                    <a:pt x="1425" y="6578"/>
                    <a:pt x="1705" y="6504"/>
                    <a:pt x="1983" y="6359"/>
                  </a:cubicBezTo>
                  <a:cubicBezTo>
                    <a:pt x="1206" y="5898"/>
                    <a:pt x="966" y="5579"/>
                    <a:pt x="562" y="4858"/>
                  </a:cubicBezTo>
                  <a:lnTo>
                    <a:pt x="562" y="4858"/>
                  </a:lnTo>
                  <a:cubicBezTo>
                    <a:pt x="611" y="4859"/>
                    <a:pt x="662" y="4860"/>
                    <a:pt x="713" y="4860"/>
                  </a:cubicBezTo>
                  <a:cubicBezTo>
                    <a:pt x="987" y="4860"/>
                    <a:pt x="1293" y="4836"/>
                    <a:pt x="1536" y="4699"/>
                  </a:cubicBezTo>
                  <a:cubicBezTo>
                    <a:pt x="855" y="4025"/>
                    <a:pt x="518" y="3515"/>
                    <a:pt x="477" y="2719"/>
                  </a:cubicBezTo>
                  <a:lnTo>
                    <a:pt x="477" y="2719"/>
                  </a:lnTo>
                  <a:cubicBezTo>
                    <a:pt x="525" y="2724"/>
                    <a:pt x="575" y="2726"/>
                    <a:pt x="626" y="2726"/>
                  </a:cubicBezTo>
                  <a:cubicBezTo>
                    <a:pt x="824" y="2726"/>
                    <a:pt x="1027" y="2689"/>
                    <a:pt x="1151" y="2601"/>
                  </a:cubicBezTo>
                  <a:cubicBezTo>
                    <a:pt x="518" y="1573"/>
                    <a:pt x="45" y="1"/>
                    <a:pt x="45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61"/>
            <p:cNvSpPr/>
            <p:nvPr/>
          </p:nvSpPr>
          <p:spPr>
            <a:xfrm>
              <a:off x="5898437" y="2607132"/>
              <a:ext cx="269570" cy="1965037"/>
            </a:xfrm>
            <a:custGeom>
              <a:rect b="b" l="l" r="r" t="t"/>
              <a:pathLst>
                <a:path extrusionOk="0" h="8922" w="1226">
                  <a:moveTo>
                    <a:pt x="729" y="0"/>
                  </a:moveTo>
                  <a:cubicBezTo>
                    <a:pt x="725" y="200"/>
                    <a:pt x="714" y="622"/>
                    <a:pt x="703" y="1180"/>
                  </a:cubicBezTo>
                  <a:cubicBezTo>
                    <a:pt x="673" y="1084"/>
                    <a:pt x="640" y="987"/>
                    <a:pt x="603" y="895"/>
                  </a:cubicBezTo>
                  <a:cubicBezTo>
                    <a:pt x="592" y="869"/>
                    <a:pt x="581" y="847"/>
                    <a:pt x="574" y="825"/>
                  </a:cubicBezTo>
                  <a:cubicBezTo>
                    <a:pt x="574" y="825"/>
                    <a:pt x="559" y="799"/>
                    <a:pt x="536" y="762"/>
                  </a:cubicBezTo>
                  <a:cubicBezTo>
                    <a:pt x="511" y="729"/>
                    <a:pt x="481" y="685"/>
                    <a:pt x="451" y="655"/>
                  </a:cubicBezTo>
                  <a:cubicBezTo>
                    <a:pt x="425" y="625"/>
                    <a:pt x="407" y="610"/>
                    <a:pt x="396" y="603"/>
                  </a:cubicBezTo>
                  <a:cubicBezTo>
                    <a:pt x="390" y="600"/>
                    <a:pt x="386" y="598"/>
                    <a:pt x="382" y="598"/>
                  </a:cubicBezTo>
                  <a:cubicBezTo>
                    <a:pt x="379" y="598"/>
                    <a:pt x="377" y="600"/>
                    <a:pt x="377" y="603"/>
                  </a:cubicBezTo>
                  <a:cubicBezTo>
                    <a:pt x="377" y="607"/>
                    <a:pt x="381" y="618"/>
                    <a:pt x="389" y="632"/>
                  </a:cubicBezTo>
                  <a:cubicBezTo>
                    <a:pt x="393" y="640"/>
                    <a:pt x="396" y="647"/>
                    <a:pt x="403" y="655"/>
                  </a:cubicBezTo>
                  <a:cubicBezTo>
                    <a:pt x="407" y="663"/>
                    <a:pt x="411" y="673"/>
                    <a:pt x="418" y="681"/>
                  </a:cubicBezTo>
                  <a:cubicBezTo>
                    <a:pt x="415" y="681"/>
                    <a:pt x="422" y="692"/>
                    <a:pt x="429" y="707"/>
                  </a:cubicBezTo>
                  <a:cubicBezTo>
                    <a:pt x="440" y="726"/>
                    <a:pt x="451" y="748"/>
                    <a:pt x="463" y="770"/>
                  </a:cubicBezTo>
                  <a:cubicBezTo>
                    <a:pt x="470" y="781"/>
                    <a:pt x="473" y="796"/>
                    <a:pt x="481" y="806"/>
                  </a:cubicBezTo>
                  <a:cubicBezTo>
                    <a:pt x="485" y="818"/>
                    <a:pt x="488" y="829"/>
                    <a:pt x="492" y="837"/>
                  </a:cubicBezTo>
                  <a:cubicBezTo>
                    <a:pt x="500" y="854"/>
                    <a:pt x="507" y="869"/>
                    <a:pt x="507" y="869"/>
                  </a:cubicBezTo>
                  <a:cubicBezTo>
                    <a:pt x="514" y="888"/>
                    <a:pt x="522" y="907"/>
                    <a:pt x="529" y="925"/>
                  </a:cubicBezTo>
                  <a:cubicBezTo>
                    <a:pt x="581" y="1047"/>
                    <a:pt x="618" y="1180"/>
                    <a:pt x="662" y="1310"/>
                  </a:cubicBezTo>
                  <a:cubicBezTo>
                    <a:pt x="673" y="1347"/>
                    <a:pt x="685" y="1380"/>
                    <a:pt x="695" y="1414"/>
                  </a:cubicBezTo>
                  <a:cubicBezTo>
                    <a:pt x="688" y="1772"/>
                    <a:pt x="678" y="2172"/>
                    <a:pt x="662" y="2601"/>
                  </a:cubicBezTo>
                  <a:cubicBezTo>
                    <a:pt x="589" y="2435"/>
                    <a:pt x="504" y="2275"/>
                    <a:pt x="411" y="2124"/>
                  </a:cubicBezTo>
                  <a:cubicBezTo>
                    <a:pt x="400" y="2102"/>
                    <a:pt x="385" y="2083"/>
                    <a:pt x="370" y="2061"/>
                  </a:cubicBezTo>
                  <a:cubicBezTo>
                    <a:pt x="370" y="2061"/>
                    <a:pt x="352" y="2035"/>
                    <a:pt x="326" y="2005"/>
                  </a:cubicBezTo>
                  <a:cubicBezTo>
                    <a:pt x="300" y="1972"/>
                    <a:pt x="266" y="1931"/>
                    <a:pt x="237" y="1902"/>
                  </a:cubicBezTo>
                  <a:cubicBezTo>
                    <a:pt x="197" y="1864"/>
                    <a:pt x="174" y="1849"/>
                    <a:pt x="166" y="1849"/>
                  </a:cubicBezTo>
                  <a:cubicBezTo>
                    <a:pt x="164" y="1849"/>
                    <a:pt x="163" y="1851"/>
                    <a:pt x="163" y="1853"/>
                  </a:cubicBezTo>
                  <a:cubicBezTo>
                    <a:pt x="159" y="1865"/>
                    <a:pt x="181" y="1894"/>
                    <a:pt x="203" y="1931"/>
                  </a:cubicBezTo>
                  <a:cubicBezTo>
                    <a:pt x="203" y="1931"/>
                    <a:pt x="203" y="1931"/>
                    <a:pt x="203" y="1931"/>
                  </a:cubicBezTo>
                  <a:lnTo>
                    <a:pt x="203" y="1931"/>
                  </a:lnTo>
                  <a:cubicBezTo>
                    <a:pt x="202" y="1931"/>
                    <a:pt x="230" y="1974"/>
                    <a:pt x="256" y="2020"/>
                  </a:cubicBezTo>
                  <a:cubicBezTo>
                    <a:pt x="270" y="2042"/>
                    <a:pt x="285" y="2064"/>
                    <a:pt x="292" y="2083"/>
                  </a:cubicBezTo>
                  <a:cubicBezTo>
                    <a:pt x="304" y="2102"/>
                    <a:pt x="311" y="2112"/>
                    <a:pt x="311" y="2112"/>
                  </a:cubicBezTo>
                  <a:cubicBezTo>
                    <a:pt x="322" y="2131"/>
                    <a:pt x="333" y="2146"/>
                    <a:pt x="345" y="2164"/>
                  </a:cubicBezTo>
                  <a:cubicBezTo>
                    <a:pt x="448" y="2331"/>
                    <a:pt x="536" y="2508"/>
                    <a:pt x="618" y="2689"/>
                  </a:cubicBezTo>
                  <a:cubicBezTo>
                    <a:pt x="633" y="2719"/>
                    <a:pt x="644" y="2752"/>
                    <a:pt x="659" y="2785"/>
                  </a:cubicBezTo>
                  <a:cubicBezTo>
                    <a:pt x="640" y="3330"/>
                    <a:pt x="622" y="3903"/>
                    <a:pt x="603" y="4480"/>
                  </a:cubicBezTo>
                  <a:cubicBezTo>
                    <a:pt x="522" y="4299"/>
                    <a:pt x="433" y="4125"/>
                    <a:pt x="329" y="3958"/>
                  </a:cubicBezTo>
                  <a:cubicBezTo>
                    <a:pt x="314" y="3936"/>
                    <a:pt x="304" y="3917"/>
                    <a:pt x="289" y="3895"/>
                  </a:cubicBezTo>
                  <a:cubicBezTo>
                    <a:pt x="289" y="3895"/>
                    <a:pt x="270" y="3869"/>
                    <a:pt x="244" y="3840"/>
                  </a:cubicBezTo>
                  <a:cubicBezTo>
                    <a:pt x="219" y="3806"/>
                    <a:pt x="185" y="3766"/>
                    <a:pt x="152" y="3736"/>
                  </a:cubicBezTo>
                  <a:cubicBezTo>
                    <a:pt x="112" y="3699"/>
                    <a:pt x="92" y="3684"/>
                    <a:pt x="85" y="3684"/>
                  </a:cubicBezTo>
                  <a:cubicBezTo>
                    <a:pt x="83" y="3684"/>
                    <a:pt x="82" y="3686"/>
                    <a:pt x="82" y="3688"/>
                  </a:cubicBezTo>
                  <a:cubicBezTo>
                    <a:pt x="78" y="3700"/>
                    <a:pt x="96" y="3729"/>
                    <a:pt x="123" y="3766"/>
                  </a:cubicBezTo>
                  <a:cubicBezTo>
                    <a:pt x="122" y="3766"/>
                    <a:pt x="122" y="3766"/>
                    <a:pt x="122" y="3766"/>
                  </a:cubicBezTo>
                  <a:lnTo>
                    <a:pt x="122" y="3766"/>
                  </a:lnTo>
                  <a:cubicBezTo>
                    <a:pt x="121" y="3766"/>
                    <a:pt x="150" y="3809"/>
                    <a:pt x="174" y="3855"/>
                  </a:cubicBezTo>
                  <a:cubicBezTo>
                    <a:pt x="189" y="3877"/>
                    <a:pt x="200" y="3900"/>
                    <a:pt x="211" y="3917"/>
                  </a:cubicBezTo>
                  <a:cubicBezTo>
                    <a:pt x="222" y="3936"/>
                    <a:pt x="229" y="3947"/>
                    <a:pt x="229" y="3947"/>
                  </a:cubicBezTo>
                  <a:cubicBezTo>
                    <a:pt x="241" y="3966"/>
                    <a:pt x="251" y="3980"/>
                    <a:pt x="263" y="3999"/>
                  </a:cubicBezTo>
                  <a:cubicBezTo>
                    <a:pt x="362" y="4166"/>
                    <a:pt x="456" y="4343"/>
                    <a:pt x="533" y="4525"/>
                  </a:cubicBezTo>
                  <a:cubicBezTo>
                    <a:pt x="551" y="4561"/>
                    <a:pt x="570" y="4602"/>
                    <a:pt x="584" y="4643"/>
                  </a:cubicBezTo>
                  <a:cubicBezTo>
                    <a:pt x="584" y="4643"/>
                    <a:pt x="584" y="4646"/>
                    <a:pt x="589" y="4646"/>
                  </a:cubicBezTo>
                  <a:cubicBezTo>
                    <a:pt x="589" y="4646"/>
                    <a:pt x="592" y="4650"/>
                    <a:pt x="596" y="4650"/>
                  </a:cubicBezTo>
                  <a:cubicBezTo>
                    <a:pt x="577" y="5142"/>
                    <a:pt x="555" y="5631"/>
                    <a:pt x="536" y="6092"/>
                  </a:cubicBezTo>
                  <a:cubicBezTo>
                    <a:pt x="533" y="6089"/>
                    <a:pt x="533" y="6085"/>
                    <a:pt x="529" y="6082"/>
                  </a:cubicBezTo>
                  <a:cubicBezTo>
                    <a:pt x="448" y="5897"/>
                    <a:pt x="355" y="5720"/>
                    <a:pt x="251" y="5549"/>
                  </a:cubicBezTo>
                  <a:cubicBezTo>
                    <a:pt x="241" y="5527"/>
                    <a:pt x="226" y="5505"/>
                    <a:pt x="211" y="5486"/>
                  </a:cubicBezTo>
                  <a:cubicBezTo>
                    <a:pt x="211" y="5486"/>
                    <a:pt x="193" y="5460"/>
                    <a:pt x="167" y="5431"/>
                  </a:cubicBezTo>
                  <a:cubicBezTo>
                    <a:pt x="140" y="5397"/>
                    <a:pt x="108" y="5356"/>
                    <a:pt x="78" y="5327"/>
                  </a:cubicBezTo>
                  <a:cubicBezTo>
                    <a:pt x="39" y="5289"/>
                    <a:pt x="17" y="5275"/>
                    <a:pt x="8" y="5275"/>
                  </a:cubicBezTo>
                  <a:cubicBezTo>
                    <a:pt x="5" y="5275"/>
                    <a:pt x="4" y="5276"/>
                    <a:pt x="4" y="5279"/>
                  </a:cubicBezTo>
                  <a:cubicBezTo>
                    <a:pt x="0" y="5290"/>
                    <a:pt x="22" y="5320"/>
                    <a:pt x="45" y="5356"/>
                  </a:cubicBezTo>
                  <a:cubicBezTo>
                    <a:pt x="44" y="5356"/>
                    <a:pt x="44" y="5356"/>
                    <a:pt x="44" y="5356"/>
                  </a:cubicBezTo>
                  <a:lnTo>
                    <a:pt x="44" y="5356"/>
                  </a:lnTo>
                  <a:cubicBezTo>
                    <a:pt x="43" y="5356"/>
                    <a:pt x="71" y="5399"/>
                    <a:pt x="96" y="5442"/>
                  </a:cubicBezTo>
                  <a:cubicBezTo>
                    <a:pt x="111" y="5467"/>
                    <a:pt x="126" y="5490"/>
                    <a:pt x="133" y="5508"/>
                  </a:cubicBezTo>
                  <a:cubicBezTo>
                    <a:pt x="145" y="5527"/>
                    <a:pt x="152" y="5538"/>
                    <a:pt x="152" y="5538"/>
                  </a:cubicBezTo>
                  <a:cubicBezTo>
                    <a:pt x="163" y="5553"/>
                    <a:pt x="174" y="5571"/>
                    <a:pt x="185" y="5590"/>
                  </a:cubicBezTo>
                  <a:cubicBezTo>
                    <a:pt x="289" y="5756"/>
                    <a:pt x="377" y="5934"/>
                    <a:pt x="459" y="6115"/>
                  </a:cubicBezTo>
                  <a:cubicBezTo>
                    <a:pt x="473" y="6152"/>
                    <a:pt x="492" y="6193"/>
                    <a:pt x="507" y="6234"/>
                  </a:cubicBezTo>
                  <a:cubicBezTo>
                    <a:pt x="507" y="6234"/>
                    <a:pt x="507" y="6237"/>
                    <a:pt x="511" y="6237"/>
                  </a:cubicBezTo>
                  <a:cubicBezTo>
                    <a:pt x="514" y="6241"/>
                    <a:pt x="522" y="6244"/>
                    <a:pt x="529" y="6244"/>
                  </a:cubicBezTo>
                  <a:cubicBezTo>
                    <a:pt x="466" y="7528"/>
                    <a:pt x="393" y="8571"/>
                    <a:pt x="307" y="8860"/>
                  </a:cubicBezTo>
                  <a:cubicBezTo>
                    <a:pt x="355" y="8906"/>
                    <a:pt x="464" y="8921"/>
                    <a:pt x="582" y="8921"/>
                  </a:cubicBezTo>
                  <a:cubicBezTo>
                    <a:pt x="783" y="8921"/>
                    <a:pt x="1010" y="8878"/>
                    <a:pt x="1010" y="8878"/>
                  </a:cubicBezTo>
                  <a:cubicBezTo>
                    <a:pt x="784" y="8042"/>
                    <a:pt x="710" y="6833"/>
                    <a:pt x="695" y="5568"/>
                  </a:cubicBezTo>
                  <a:cubicBezTo>
                    <a:pt x="707" y="5553"/>
                    <a:pt x="714" y="5538"/>
                    <a:pt x="725" y="5523"/>
                  </a:cubicBezTo>
                  <a:cubicBezTo>
                    <a:pt x="736" y="5505"/>
                    <a:pt x="748" y="5486"/>
                    <a:pt x="758" y="5464"/>
                  </a:cubicBezTo>
                  <a:cubicBezTo>
                    <a:pt x="851" y="5283"/>
                    <a:pt x="925" y="5098"/>
                    <a:pt x="995" y="4909"/>
                  </a:cubicBezTo>
                  <a:cubicBezTo>
                    <a:pt x="1028" y="4817"/>
                    <a:pt x="1062" y="4721"/>
                    <a:pt x="1095" y="4624"/>
                  </a:cubicBezTo>
                  <a:lnTo>
                    <a:pt x="1144" y="4484"/>
                  </a:lnTo>
                  <a:lnTo>
                    <a:pt x="1169" y="4406"/>
                  </a:lnTo>
                  <a:cubicBezTo>
                    <a:pt x="1169" y="4406"/>
                    <a:pt x="1199" y="4291"/>
                    <a:pt x="1214" y="4206"/>
                  </a:cubicBezTo>
                  <a:cubicBezTo>
                    <a:pt x="1226" y="4141"/>
                    <a:pt x="1225" y="4117"/>
                    <a:pt x="1217" y="4117"/>
                  </a:cubicBezTo>
                  <a:cubicBezTo>
                    <a:pt x="1208" y="4117"/>
                    <a:pt x="1189" y="4151"/>
                    <a:pt x="1169" y="4195"/>
                  </a:cubicBezTo>
                  <a:cubicBezTo>
                    <a:pt x="1169" y="4195"/>
                    <a:pt x="1170" y="4195"/>
                    <a:pt x="1170" y="4195"/>
                  </a:cubicBezTo>
                  <a:lnTo>
                    <a:pt x="1170" y="4195"/>
                  </a:lnTo>
                  <a:cubicBezTo>
                    <a:pt x="1171" y="4195"/>
                    <a:pt x="1150" y="4241"/>
                    <a:pt x="1132" y="4291"/>
                  </a:cubicBezTo>
                  <a:cubicBezTo>
                    <a:pt x="1110" y="4339"/>
                    <a:pt x="1091" y="4391"/>
                    <a:pt x="1091" y="4391"/>
                  </a:cubicBezTo>
                  <a:lnTo>
                    <a:pt x="1014" y="4613"/>
                  </a:lnTo>
                  <a:cubicBezTo>
                    <a:pt x="984" y="4706"/>
                    <a:pt x="951" y="4798"/>
                    <a:pt x="917" y="4890"/>
                  </a:cubicBezTo>
                  <a:cubicBezTo>
                    <a:pt x="851" y="5068"/>
                    <a:pt x="781" y="5249"/>
                    <a:pt x="695" y="5416"/>
                  </a:cubicBezTo>
                  <a:cubicBezTo>
                    <a:pt x="688" y="4683"/>
                    <a:pt x="703" y="3936"/>
                    <a:pt x="725" y="3241"/>
                  </a:cubicBezTo>
                  <a:cubicBezTo>
                    <a:pt x="748" y="3211"/>
                    <a:pt x="773" y="3178"/>
                    <a:pt x="796" y="3148"/>
                  </a:cubicBezTo>
                  <a:cubicBezTo>
                    <a:pt x="910" y="2982"/>
                    <a:pt x="1014" y="2812"/>
                    <a:pt x="1106" y="2630"/>
                  </a:cubicBezTo>
                  <a:cubicBezTo>
                    <a:pt x="1117" y="2612"/>
                    <a:pt x="1129" y="2590"/>
                    <a:pt x="1139" y="2568"/>
                  </a:cubicBezTo>
                  <a:cubicBezTo>
                    <a:pt x="1139" y="2568"/>
                    <a:pt x="1151" y="2538"/>
                    <a:pt x="1166" y="2497"/>
                  </a:cubicBezTo>
                  <a:cubicBezTo>
                    <a:pt x="1180" y="2460"/>
                    <a:pt x="1195" y="2408"/>
                    <a:pt x="1206" y="2368"/>
                  </a:cubicBezTo>
                  <a:cubicBezTo>
                    <a:pt x="1220" y="2303"/>
                    <a:pt x="1221" y="2279"/>
                    <a:pt x="1213" y="2279"/>
                  </a:cubicBezTo>
                  <a:cubicBezTo>
                    <a:pt x="1212" y="2279"/>
                    <a:pt x="1211" y="2279"/>
                    <a:pt x="1210" y="2279"/>
                  </a:cubicBezTo>
                  <a:cubicBezTo>
                    <a:pt x="1199" y="2283"/>
                    <a:pt x="1184" y="2316"/>
                    <a:pt x="1161" y="2357"/>
                  </a:cubicBezTo>
                  <a:cubicBezTo>
                    <a:pt x="1162" y="2356"/>
                    <a:pt x="1162" y="2356"/>
                    <a:pt x="1162" y="2356"/>
                  </a:cubicBezTo>
                  <a:lnTo>
                    <a:pt x="1162" y="2356"/>
                  </a:lnTo>
                  <a:cubicBezTo>
                    <a:pt x="1163" y="2356"/>
                    <a:pt x="1142" y="2401"/>
                    <a:pt x="1117" y="2445"/>
                  </a:cubicBezTo>
                  <a:cubicBezTo>
                    <a:pt x="1103" y="2467"/>
                    <a:pt x="1091" y="2493"/>
                    <a:pt x="1081" y="2512"/>
                  </a:cubicBezTo>
                  <a:cubicBezTo>
                    <a:pt x="1073" y="2531"/>
                    <a:pt x="1065" y="2541"/>
                    <a:pt x="1065" y="2541"/>
                  </a:cubicBezTo>
                  <a:cubicBezTo>
                    <a:pt x="1055" y="2560"/>
                    <a:pt x="1047" y="2578"/>
                    <a:pt x="1036" y="2597"/>
                  </a:cubicBezTo>
                  <a:cubicBezTo>
                    <a:pt x="947" y="2771"/>
                    <a:pt x="844" y="2941"/>
                    <a:pt x="729" y="3100"/>
                  </a:cubicBezTo>
                  <a:lnTo>
                    <a:pt x="729" y="3100"/>
                  </a:lnTo>
                  <a:cubicBezTo>
                    <a:pt x="733" y="2994"/>
                    <a:pt x="736" y="2892"/>
                    <a:pt x="736" y="2790"/>
                  </a:cubicBezTo>
                  <a:lnTo>
                    <a:pt x="740" y="2785"/>
                  </a:lnTo>
                  <a:lnTo>
                    <a:pt x="740" y="2778"/>
                  </a:lnTo>
                  <a:lnTo>
                    <a:pt x="740" y="2775"/>
                  </a:lnTo>
                  <a:cubicBezTo>
                    <a:pt x="781" y="1380"/>
                    <a:pt x="828" y="263"/>
                    <a:pt x="72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61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61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63"/>
          <p:cNvGrpSpPr/>
          <p:nvPr/>
        </p:nvGrpSpPr>
        <p:grpSpPr>
          <a:xfrm flipH="1">
            <a:off x="-49212" y="4746625"/>
            <a:ext cx="9242425" cy="433387"/>
            <a:chOff x="0" y="4194900"/>
            <a:chExt cx="9143851" cy="948600"/>
          </a:xfrm>
        </p:grpSpPr>
        <p:sp>
          <p:nvSpPr>
            <p:cNvPr id="100" name="Google Shape;100;p63"/>
            <p:cNvSpPr/>
            <p:nvPr/>
          </p:nvSpPr>
          <p:spPr>
            <a:xfrm>
              <a:off x="1754326" y="4194900"/>
              <a:ext cx="7389525" cy="948600"/>
            </a:xfrm>
            <a:custGeom>
              <a:rect b="b" l="l" r="r" t="t"/>
              <a:pathLst>
                <a:path extrusionOk="0" h="10625" w="46134">
                  <a:moveTo>
                    <a:pt x="46133" y="0"/>
                  </a:moveTo>
                  <a:lnTo>
                    <a:pt x="45882" y="45"/>
                  </a:lnTo>
                  <a:cubicBezTo>
                    <a:pt x="15119" y="981"/>
                    <a:pt x="4040" y="6608"/>
                    <a:pt x="1" y="10625"/>
                  </a:cubicBezTo>
                  <a:lnTo>
                    <a:pt x="46133" y="10625"/>
                  </a:lnTo>
                  <a:lnTo>
                    <a:pt x="46133" y="0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3"/>
            <p:cNvSpPr/>
            <p:nvPr/>
          </p:nvSpPr>
          <p:spPr>
            <a:xfrm>
              <a:off x="0" y="4194900"/>
              <a:ext cx="4930015" cy="948600"/>
            </a:xfrm>
            <a:custGeom>
              <a:rect b="b" l="l" r="r" t="t"/>
              <a:pathLst>
                <a:path extrusionOk="0" h="7667" w="47373">
                  <a:moveTo>
                    <a:pt x="9639" y="0"/>
                  </a:moveTo>
                  <a:cubicBezTo>
                    <a:pt x="5938" y="0"/>
                    <a:pt x="2607" y="121"/>
                    <a:pt x="1" y="317"/>
                  </a:cubicBezTo>
                  <a:lnTo>
                    <a:pt x="1" y="7667"/>
                  </a:lnTo>
                  <a:lnTo>
                    <a:pt x="47373" y="7667"/>
                  </a:lnTo>
                  <a:cubicBezTo>
                    <a:pt x="46082" y="6180"/>
                    <a:pt x="44532" y="4915"/>
                    <a:pt x="42874" y="4315"/>
                  </a:cubicBezTo>
                  <a:cubicBezTo>
                    <a:pt x="34685" y="1050"/>
                    <a:pt x="20556" y="0"/>
                    <a:pt x="9639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63"/>
          <p:cNvGrpSpPr/>
          <p:nvPr/>
        </p:nvGrpSpPr>
        <p:grpSpPr>
          <a:xfrm>
            <a:off x="63500" y="3894137"/>
            <a:ext cx="8997950" cy="962025"/>
            <a:chOff x="63904" y="3894902"/>
            <a:chExt cx="8997824" cy="961473"/>
          </a:xfrm>
        </p:grpSpPr>
        <p:grpSp>
          <p:nvGrpSpPr>
            <p:cNvPr id="103" name="Google Shape;103;p63"/>
            <p:cNvGrpSpPr/>
            <p:nvPr/>
          </p:nvGrpSpPr>
          <p:grpSpPr>
            <a:xfrm>
              <a:off x="8598589" y="4140848"/>
              <a:ext cx="463139" cy="677449"/>
              <a:chOff x="7224532" y="2036448"/>
              <a:chExt cx="1668368" cy="2440378"/>
            </a:xfrm>
          </p:grpSpPr>
          <p:sp>
            <p:nvSpPr>
              <p:cNvPr id="104" name="Google Shape;104;p63"/>
              <p:cNvSpPr/>
              <p:nvPr/>
            </p:nvSpPr>
            <p:spPr>
              <a:xfrm>
                <a:off x="7224532" y="2036448"/>
                <a:ext cx="1668368" cy="1961512"/>
              </a:xfrm>
              <a:custGeom>
                <a:rect b="b" l="l" r="r" t="t"/>
                <a:pathLst>
                  <a:path extrusionOk="0" h="5233" w="4451">
                    <a:moveTo>
                      <a:pt x="2307" y="1"/>
                    </a:moveTo>
                    <a:cubicBezTo>
                      <a:pt x="1217" y="1"/>
                      <a:pt x="125" y="1230"/>
                      <a:pt x="63" y="2385"/>
                    </a:cubicBezTo>
                    <a:cubicBezTo>
                      <a:pt x="0" y="3561"/>
                      <a:pt x="596" y="5159"/>
                      <a:pt x="1953" y="5229"/>
                    </a:cubicBezTo>
                    <a:cubicBezTo>
                      <a:pt x="1992" y="5231"/>
                      <a:pt x="2031" y="5232"/>
                      <a:pt x="2069" y="5232"/>
                    </a:cubicBezTo>
                    <a:cubicBezTo>
                      <a:pt x="3524" y="5232"/>
                      <a:pt x="4330" y="3739"/>
                      <a:pt x="4391" y="2588"/>
                    </a:cubicBezTo>
                    <a:cubicBezTo>
                      <a:pt x="4451" y="1412"/>
                      <a:pt x="3493" y="62"/>
                      <a:pt x="2379" y="3"/>
                    </a:cubicBezTo>
                    <a:cubicBezTo>
                      <a:pt x="2355" y="1"/>
                      <a:pt x="2331" y="1"/>
                      <a:pt x="2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3"/>
              <p:cNvSpPr/>
              <p:nvPr/>
            </p:nvSpPr>
            <p:spPr>
              <a:xfrm>
                <a:off x="7883108" y="2036823"/>
                <a:ext cx="1009792" cy="1961137"/>
              </a:xfrm>
              <a:custGeom>
                <a:rect b="b" l="l" r="r" t="t"/>
                <a:pathLst>
                  <a:path extrusionOk="0" h="5232" w="2694">
                    <a:moveTo>
                      <a:pt x="565" y="1"/>
                    </a:moveTo>
                    <a:cubicBezTo>
                      <a:pt x="388" y="1"/>
                      <a:pt x="212" y="30"/>
                      <a:pt x="41" y="87"/>
                    </a:cubicBezTo>
                    <a:cubicBezTo>
                      <a:pt x="1040" y="316"/>
                      <a:pt x="2154" y="1600"/>
                      <a:pt x="2076" y="2684"/>
                    </a:cubicBezTo>
                    <a:cubicBezTo>
                      <a:pt x="1976" y="4070"/>
                      <a:pt x="1121" y="4900"/>
                      <a:pt x="1" y="5206"/>
                    </a:cubicBezTo>
                    <a:cubicBezTo>
                      <a:pt x="63" y="5218"/>
                      <a:pt x="130" y="5225"/>
                      <a:pt x="196" y="5228"/>
                    </a:cubicBezTo>
                    <a:cubicBezTo>
                      <a:pt x="235" y="5230"/>
                      <a:pt x="274" y="5231"/>
                      <a:pt x="312" y="5231"/>
                    </a:cubicBezTo>
                    <a:cubicBezTo>
                      <a:pt x="1767" y="5231"/>
                      <a:pt x="2573" y="3738"/>
                      <a:pt x="2634" y="2587"/>
                    </a:cubicBezTo>
                    <a:cubicBezTo>
                      <a:pt x="2694" y="1411"/>
                      <a:pt x="1736" y="61"/>
                      <a:pt x="622" y="2"/>
                    </a:cubicBezTo>
                    <a:cubicBezTo>
                      <a:pt x="603" y="1"/>
                      <a:pt x="584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3"/>
              <p:cNvSpPr/>
              <p:nvPr/>
            </p:nvSpPr>
            <p:spPr>
              <a:xfrm>
                <a:off x="7440379" y="2253542"/>
                <a:ext cx="1166591" cy="2223284"/>
              </a:xfrm>
              <a:custGeom>
                <a:rect b="b" l="l" r="r" t="t"/>
                <a:pathLst>
                  <a:path extrusionOk="0" h="5929" w="3121">
                    <a:moveTo>
                      <a:pt x="1674" y="0"/>
                    </a:moveTo>
                    <a:cubicBezTo>
                      <a:pt x="1660" y="0"/>
                      <a:pt x="1617" y="160"/>
                      <a:pt x="1531" y="553"/>
                    </a:cubicBezTo>
                    <a:cubicBezTo>
                      <a:pt x="1490" y="834"/>
                      <a:pt x="1446" y="1115"/>
                      <a:pt x="1409" y="1400"/>
                    </a:cubicBezTo>
                    <a:cubicBezTo>
                      <a:pt x="1302" y="1271"/>
                      <a:pt x="1206" y="1138"/>
                      <a:pt x="1106" y="1001"/>
                    </a:cubicBezTo>
                    <a:cubicBezTo>
                      <a:pt x="1095" y="716"/>
                      <a:pt x="1132" y="409"/>
                      <a:pt x="1188" y="127"/>
                    </a:cubicBezTo>
                    <a:cubicBezTo>
                      <a:pt x="1198" y="61"/>
                      <a:pt x="1197" y="35"/>
                      <a:pt x="1189" y="35"/>
                    </a:cubicBezTo>
                    <a:cubicBezTo>
                      <a:pt x="1165" y="35"/>
                      <a:pt x="1076" y="281"/>
                      <a:pt x="1073" y="320"/>
                    </a:cubicBezTo>
                    <a:cubicBezTo>
                      <a:pt x="1036" y="505"/>
                      <a:pt x="1017" y="694"/>
                      <a:pt x="1024" y="882"/>
                    </a:cubicBezTo>
                    <a:cubicBezTo>
                      <a:pt x="865" y="664"/>
                      <a:pt x="710" y="409"/>
                      <a:pt x="544" y="194"/>
                    </a:cubicBezTo>
                    <a:cubicBezTo>
                      <a:pt x="506" y="146"/>
                      <a:pt x="485" y="127"/>
                      <a:pt x="477" y="127"/>
                    </a:cubicBezTo>
                    <a:cubicBezTo>
                      <a:pt x="447" y="127"/>
                      <a:pt x="599" y="409"/>
                      <a:pt x="599" y="409"/>
                    </a:cubicBezTo>
                    <a:cubicBezTo>
                      <a:pt x="599" y="409"/>
                      <a:pt x="599" y="409"/>
                      <a:pt x="599" y="409"/>
                    </a:cubicBezTo>
                    <a:lnTo>
                      <a:pt x="599" y="409"/>
                    </a:lnTo>
                    <a:cubicBezTo>
                      <a:pt x="851" y="783"/>
                      <a:pt x="1099" y="1163"/>
                      <a:pt x="1394" y="1508"/>
                    </a:cubicBezTo>
                    <a:cubicBezTo>
                      <a:pt x="1306" y="2188"/>
                      <a:pt x="1261" y="2565"/>
                      <a:pt x="1213" y="3306"/>
                    </a:cubicBezTo>
                    <a:cubicBezTo>
                      <a:pt x="1039" y="3146"/>
                      <a:pt x="877" y="2973"/>
                      <a:pt x="729" y="2784"/>
                    </a:cubicBezTo>
                    <a:cubicBezTo>
                      <a:pt x="754" y="2499"/>
                      <a:pt x="858" y="2214"/>
                      <a:pt x="954" y="1947"/>
                    </a:cubicBezTo>
                    <a:cubicBezTo>
                      <a:pt x="977" y="1881"/>
                      <a:pt x="980" y="1856"/>
                      <a:pt x="972" y="1856"/>
                    </a:cubicBezTo>
                    <a:cubicBezTo>
                      <a:pt x="946" y="1856"/>
                      <a:pt x="817" y="2078"/>
                      <a:pt x="807" y="2114"/>
                    </a:cubicBezTo>
                    <a:cubicBezTo>
                      <a:pt x="736" y="2299"/>
                      <a:pt x="684" y="2495"/>
                      <a:pt x="658" y="2691"/>
                    </a:cubicBezTo>
                    <a:cubicBezTo>
                      <a:pt x="418" y="2388"/>
                      <a:pt x="233" y="2010"/>
                      <a:pt x="63" y="1670"/>
                    </a:cubicBezTo>
                    <a:cubicBezTo>
                      <a:pt x="41" y="1625"/>
                      <a:pt x="19" y="1590"/>
                      <a:pt x="9" y="1590"/>
                    </a:cubicBezTo>
                    <a:cubicBezTo>
                      <a:pt x="0" y="1590"/>
                      <a:pt x="1" y="1616"/>
                      <a:pt x="18" y="1685"/>
                    </a:cubicBezTo>
                    <a:cubicBezTo>
                      <a:pt x="233" y="2358"/>
                      <a:pt x="696" y="2939"/>
                      <a:pt x="1210" y="3417"/>
                    </a:cubicBezTo>
                    <a:cubicBezTo>
                      <a:pt x="1236" y="3959"/>
                      <a:pt x="1049" y="5929"/>
                      <a:pt x="1473" y="5929"/>
                    </a:cubicBezTo>
                    <a:cubicBezTo>
                      <a:pt x="1515" y="5929"/>
                      <a:pt x="1562" y="5910"/>
                      <a:pt x="1616" y="5869"/>
                    </a:cubicBezTo>
                    <a:cubicBezTo>
                      <a:pt x="1495" y="5273"/>
                      <a:pt x="1409" y="4663"/>
                      <a:pt x="1369" y="4052"/>
                    </a:cubicBezTo>
                    <a:cubicBezTo>
                      <a:pt x="1765" y="3938"/>
                      <a:pt x="2171" y="3801"/>
                      <a:pt x="2523" y="3576"/>
                    </a:cubicBezTo>
                    <a:cubicBezTo>
                      <a:pt x="2584" y="3531"/>
                      <a:pt x="2596" y="3513"/>
                      <a:pt x="2576" y="3513"/>
                    </a:cubicBezTo>
                    <a:cubicBezTo>
                      <a:pt x="2511" y="3513"/>
                      <a:pt x="2092" y="3712"/>
                      <a:pt x="2060" y="3723"/>
                    </a:cubicBezTo>
                    <a:cubicBezTo>
                      <a:pt x="1975" y="3298"/>
                      <a:pt x="2364" y="3028"/>
                      <a:pt x="2627" y="2758"/>
                    </a:cubicBezTo>
                    <a:cubicBezTo>
                      <a:pt x="2683" y="2703"/>
                      <a:pt x="2694" y="2682"/>
                      <a:pt x="2680" y="2682"/>
                    </a:cubicBezTo>
                    <a:cubicBezTo>
                      <a:pt x="2645" y="2682"/>
                      <a:pt x="2447" y="2816"/>
                      <a:pt x="2422" y="2843"/>
                    </a:cubicBezTo>
                    <a:cubicBezTo>
                      <a:pt x="2297" y="2954"/>
                      <a:pt x="2186" y="3079"/>
                      <a:pt x="2086" y="3217"/>
                    </a:cubicBezTo>
                    <a:cubicBezTo>
                      <a:pt x="2098" y="3157"/>
                      <a:pt x="2127" y="2965"/>
                      <a:pt x="2138" y="2906"/>
                    </a:cubicBezTo>
                    <a:cubicBezTo>
                      <a:pt x="2149" y="2839"/>
                      <a:pt x="2148" y="2813"/>
                      <a:pt x="2141" y="2813"/>
                    </a:cubicBezTo>
                    <a:cubicBezTo>
                      <a:pt x="2117" y="2813"/>
                      <a:pt x="2029" y="3059"/>
                      <a:pt x="2023" y="3098"/>
                    </a:cubicBezTo>
                    <a:cubicBezTo>
                      <a:pt x="1983" y="3313"/>
                      <a:pt x="1964" y="3535"/>
                      <a:pt x="1979" y="3757"/>
                    </a:cubicBezTo>
                    <a:cubicBezTo>
                      <a:pt x="1779" y="3838"/>
                      <a:pt x="1572" y="3909"/>
                      <a:pt x="1365" y="3967"/>
                    </a:cubicBezTo>
                    <a:cubicBezTo>
                      <a:pt x="1346" y="3671"/>
                      <a:pt x="1343" y="3376"/>
                      <a:pt x="1350" y="3079"/>
                    </a:cubicBezTo>
                    <a:cubicBezTo>
                      <a:pt x="1531" y="2813"/>
                      <a:pt x="1676" y="2495"/>
                      <a:pt x="1872" y="2229"/>
                    </a:cubicBezTo>
                    <a:cubicBezTo>
                      <a:pt x="2267" y="2111"/>
                      <a:pt x="2682" y="1974"/>
                      <a:pt x="3033" y="1748"/>
                    </a:cubicBezTo>
                    <a:cubicBezTo>
                      <a:pt x="3085" y="1713"/>
                      <a:pt x="3121" y="1682"/>
                      <a:pt x="3096" y="1682"/>
                    </a:cubicBezTo>
                    <a:cubicBezTo>
                      <a:pt x="3084" y="1682"/>
                      <a:pt x="3057" y="1689"/>
                      <a:pt x="3011" y="1708"/>
                    </a:cubicBezTo>
                    <a:cubicBezTo>
                      <a:pt x="2619" y="1863"/>
                      <a:pt x="2338" y="2010"/>
                      <a:pt x="1946" y="2121"/>
                    </a:cubicBezTo>
                    <a:cubicBezTo>
                      <a:pt x="2145" y="1826"/>
                      <a:pt x="2412" y="1541"/>
                      <a:pt x="2671" y="1308"/>
                    </a:cubicBezTo>
                    <a:cubicBezTo>
                      <a:pt x="2714" y="1265"/>
                      <a:pt x="2746" y="1228"/>
                      <a:pt x="2727" y="1228"/>
                    </a:cubicBezTo>
                    <a:cubicBezTo>
                      <a:pt x="2717" y="1228"/>
                      <a:pt x="2692" y="1240"/>
                      <a:pt x="2644" y="1267"/>
                    </a:cubicBezTo>
                    <a:cubicBezTo>
                      <a:pt x="2057" y="1663"/>
                      <a:pt x="1705" y="2325"/>
                      <a:pt x="1354" y="2920"/>
                    </a:cubicBezTo>
                    <a:cubicBezTo>
                      <a:pt x="1303" y="2630"/>
                      <a:pt x="1729" y="0"/>
                      <a:pt x="1674" y="0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107;p63"/>
            <p:cNvGrpSpPr/>
            <p:nvPr/>
          </p:nvGrpSpPr>
          <p:grpSpPr>
            <a:xfrm>
              <a:off x="63904" y="3894902"/>
              <a:ext cx="595305" cy="961473"/>
              <a:chOff x="4727415" y="1707723"/>
              <a:chExt cx="1642674" cy="2653070"/>
            </a:xfrm>
          </p:grpSpPr>
          <p:sp>
            <p:nvSpPr>
              <p:cNvPr id="108" name="Google Shape;108;p63"/>
              <p:cNvSpPr/>
              <p:nvPr/>
            </p:nvSpPr>
            <p:spPr>
              <a:xfrm>
                <a:off x="4942059" y="2184924"/>
                <a:ext cx="749057" cy="757396"/>
              </a:xfrm>
              <a:custGeom>
                <a:rect b="b" l="l" r="r" t="t"/>
                <a:pathLst>
                  <a:path extrusionOk="0" h="2021" w="1996">
                    <a:moveTo>
                      <a:pt x="1169" y="1"/>
                    </a:moveTo>
                    <a:cubicBezTo>
                      <a:pt x="1011" y="1"/>
                      <a:pt x="819" y="51"/>
                      <a:pt x="585" y="171"/>
                    </a:cubicBezTo>
                    <a:cubicBezTo>
                      <a:pt x="330" y="304"/>
                      <a:pt x="1" y="486"/>
                      <a:pt x="156" y="1245"/>
                    </a:cubicBezTo>
                    <a:cubicBezTo>
                      <a:pt x="211" y="1513"/>
                      <a:pt x="496" y="2020"/>
                      <a:pt x="948" y="2020"/>
                    </a:cubicBezTo>
                    <a:cubicBezTo>
                      <a:pt x="1206" y="2020"/>
                      <a:pt x="1518" y="1856"/>
                      <a:pt x="1872" y="1388"/>
                    </a:cubicBezTo>
                    <a:cubicBezTo>
                      <a:pt x="1872" y="1388"/>
                      <a:pt x="1995" y="1"/>
                      <a:pt x="1169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3"/>
              <p:cNvSpPr/>
              <p:nvPr/>
            </p:nvSpPr>
            <p:spPr>
              <a:xfrm>
                <a:off x="4727415" y="1707723"/>
                <a:ext cx="1642674" cy="1002562"/>
              </a:xfrm>
              <a:custGeom>
                <a:rect b="b" l="l" r="r" t="t"/>
                <a:pathLst>
                  <a:path extrusionOk="0" h="2680" w="4381">
                    <a:moveTo>
                      <a:pt x="2114" y="0"/>
                    </a:moveTo>
                    <a:cubicBezTo>
                      <a:pt x="1962" y="0"/>
                      <a:pt x="1789" y="33"/>
                      <a:pt x="1594" y="106"/>
                    </a:cubicBezTo>
                    <a:cubicBezTo>
                      <a:pt x="1373" y="195"/>
                      <a:pt x="1221" y="414"/>
                      <a:pt x="1221" y="887"/>
                    </a:cubicBezTo>
                    <a:cubicBezTo>
                      <a:pt x="1176" y="876"/>
                      <a:pt x="1128" y="873"/>
                      <a:pt x="1077" y="868"/>
                    </a:cubicBezTo>
                    <a:cubicBezTo>
                      <a:pt x="1050" y="867"/>
                      <a:pt x="1024" y="866"/>
                      <a:pt x="998" y="866"/>
                    </a:cubicBezTo>
                    <a:cubicBezTo>
                      <a:pt x="398" y="866"/>
                      <a:pt x="33" y="1265"/>
                      <a:pt x="15" y="1712"/>
                    </a:cubicBezTo>
                    <a:cubicBezTo>
                      <a:pt x="1" y="2059"/>
                      <a:pt x="100" y="2680"/>
                      <a:pt x="773" y="2680"/>
                    </a:cubicBezTo>
                    <a:cubicBezTo>
                      <a:pt x="810" y="2680"/>
                      <a:pt x="848" y="2678"/>
                      <a:pt x="888" y="2674"/>
                    </a:cubicBezTo>
                    <a:cubicBezTo>
                      <a:pt x="1021" y="2662"/>
                      <a:pt x="1143" y="2626"/>
                      <a:pt x="1251" y="2566"/>
                    </a:cubicBezTo>
                    <a:cubicBezTo>
                      <a:pt x="1495" y="2433"/>
                      <a:pt x="1668" y="2196"/>
                      <a:pt x="1698" y="1897"/>
                    </a:cubicBezTo>
                    <a:cubicBezTo>
                      <a:pt x="1801" y="1967"/>
                      <a:pt x="1921" y="2012"/>
                      <a:pt x="2056" y="2012"/>
                    </a:cubicBezTo>
                    <a:cubicBezTo>
                      <a:pt x="2173" y="2012"/>
                      <a:pt x="2301" y="1978"/>
                      <a:pt x="2438" y="1897"/>
                    </a:cubicBezTo>
                    <a:cubicBezTo>
                      <a:pt x="2497" y="1860"/>
                      <a:pt x="2549" y="1822"/>
                      <a:pt x="2600" y="1778"/>
                    </a:cubicBezTo>
                    <a:cubicBezTo>
                      <a:pt x="2690" y="2057"/>
                      <a:pt x="2961" y="2467"/>
                      <a:pt x="3367" y="2467"/>
                    </a:cubicBezTo>
                    <a:cubicBezTo>
                      <a:pt x="3484" y="2467"/>
                      <a:pt x="3613" y="2433"/>
                      <a:pt x="3751" y="2352"/>
                    </a:cubicBezTo>
                    <a:cubicBezTo>
                      <a:pt x="4140" y="2126"/>
                      <a:pt x="4380" y="1672"/>
                      <a:pt x="4269" y="1238"/>
                    </a:cubicBezTo>
                    <a:cubicBezTo>
                      <a:pt x="4127" y="683"/>
                      <a:pt x="3760" y="552"/>
                      <a:pt x="3446" y="552"/>
                    </a:cubicBezTo>
                    <a:cubicBezTo>
                      <a:pt x="3174" y="552"/>
                      <a:pt x="2942" y="651"/>
                      <a:pt x="2930" y="658"/>
                    </a:cubicBezTo>
                    <a:cubicBezTo>
                      <a:pt x="2852" y="304"/>
                      <a:pt x="2581" y="0"/>
                      <a:pt x="2114" y="0"/>
                    </a:cubicBezTo>
                    <a:close/>
                  </a:path>
                </a:pathLst>
              </a:custGeom>
              <a:solidFill>
                <a:srgbClr val="CDC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63"/>
              <p:cNvSpPr/>
              <p:nvPr/>
            </p:nvSpPr>
            <p:spPr>
              <a:xfrm>
                <a:off x="5515898" y="2145523"/>
                <a:ext cx="749060" cy="748637"/>
              </a:xfrm>
              <a:custGeom>
                <a:rect b="b" l="l" r="r" t="t"/>
                <a:pathLst>
                  <a:path extrusionOk="0" h="2005" w="1992">
                    <a:moveTo>
                      <a:pt x="1118" y="1"/>
                    </a:moveTo>
                    <a:cubicBezTo>
                      <a:pt x="957" y="1"/>
                      <a:pt x="766" y="55"/>
                      <a:pt x="541" y="184"/>
                    </a:cubicBezTo>
                    <a:cubicBezTo>
                      <a:pt x="1" y="491"/>
                      <a:pt x="112" y="1257"/>
                      <a:pt x="112" y="1257"/>
                    </a:cubicBezTo>
                    <a:cubicBezTo>
                      <a:pt x="112" y="1257"/>
                      <a:pt x="201" y="1409"/>
                      <a:pt x="353" y="1579"/>
                    </a:cubicBezTo>
                    <a:cubicBezTo>
                      <a:pt x="537" y="1781"/>
                      <a:pt x="813" y="2005"/>
                      <a:pt x="1138" y="2005"/>
                    </a:cubicBezTo>
                    <a:cubicBezTo>
                      <a:pt x="1230" y="2005"/>
                      <a:pt x="1326" y="1987"/>
                      <a:pt x="1425" y="1945"/>
                    </a:cubicBezTo>
                    <a:cubicBezTo>
                      <a:pt x="1784" y="1797"/>
                      <a:pt x="1991" y="1417"/>
                      <a:pt x="1928" y="1031"/>
                    </a:cubicBezTo>
                    <a:cubicBezTo>
                      <a:pt x="1925" y="1013"/>
                      <a:pt x="1925" y="995"/>
                      <a:pt x="1921" y="980"/>
                    </a:cubicBezTo>
                    <a:cubicBezTo>
                      <a:pt x="1845" y="557"/>
                      <a:pt x="1633" y="1"/>
                      <a:pt x="1118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3"/>
              <p:cNvSpPr/>
              <p:nvPr/>
            </p:nvSpPr>
            <p:spPr>
              <a:xfrm>
                <a:off x="5337638" y="2489242"/>
                <a:ext cx="837370" cy="1871551"/>
              </a:xfrm>
              <a:custGeom>
                <a:rect b="b" l="l" r="r" t="t"/>
                <a:pathLst>
                  <a:path extrusionOk="0" h="4993" w="2234">
                    <a:moveTo>
                      <a:pt x="1993" y="0"/>
                    </a:moveTo>
                    <a:lnTo>
                      <a:pt x="1683" y="670"/>
                    </a:lnTo>
                    <a:lnTo>
                      <a:pt x="1039" y="811"/>
                    </a:lnTo>
                    <a:lnTo>
                      <a:pt x="662" y="1284"/>
                    </a:lnTo>
                    <a:cubicBezTo>
                      <a:pt x="777" y="799"/>
                      <a:pt x="1102" y="426"/>
                      <a:pt x="1209" y="123"/>
                    </a:cubicBezTo>
                    <a:lnTo>
                      <a:pt x="921" y="86"/>
                    </a:lnTo>
                    <a:cubicBezTo>
                      <a:pt x="921" y="86"/>
                      <a:pt x="740" y="359"/>
                      <a:pt x="588" y="814"/>
                    </a:cubicBezTo>
                    <a:cubicBezTo>
                      <a:pt x="525" y="1007"/>
                      <a:pt x="466" y="1233"/>
                      <a:pt x="429" y="1480"/>
                    </a:cubicBezTo>
                    <a:lnTo>
                      <a:pt x="207" y="371"/>
                    </a:lnTo>
                    <a:lnTo>
                      <a:pt x="30" y="371"/>
                    </a:lnTo>
                    <a:cubicBezTo>
                      <a:pt x="0" y="736"/>
                      <a:pt x="251" y="1502"/>
                      <a:pt x="359" y="1791"/>
                    </a:cubicBezTo>
                    <a:cubicBezTo>
                      <a:pt x="277" y="2708"/>
                      <a:pt x="267" y="3915"/>
                      <a:pt x="196" y="4902"/>
                    </a:cubicBezTo>
                    <a:cubicBezTo>
                      <a:pt x="265" y="4973"/>
                      <a:pt x="435" y="4992"/>
                      <a:pt x="594" y="4992"/>
                    </a:cubicBezTo>
                    <a:cubicBezTo>
                      <a:pt x="773" y="4992"/>
                      <a:pt x="940" y="4968"/>
                      <a:pt x="940" y="4968"/>
                    </a:cubicBezTo>
                    <a:cubicBezTo>
                      <a:pt x="940" y="4968"/>
                      <a:pt x="636" y="1943"/>
                      <a:pt x="625" y="1562"/>
                    </a:cubicBezTo>
                    <a:lnTo>
                      <a:pt x="1161" y="1003"/>
                    </a:lnTo>
                    <a:lnTo>
                      <a:pt x="1827" y="766"/>
                    </a:lnTo>
                    <a:lnTo>
                      <a:pt x="2234" y="75"/>
                    </a:lnTo>
                    <a:lnTo>
                      <a:pt x="19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3"/>
              <p:cNvSpPr/>
              <p:nvPr/>
            </p:nvSpPr>
            <p:spPr>
              <a:xfrm>
                <a:off x="5524659" y="3257537"/>
                <a:ext cx="96370" cy="1024453"/>
              </a:xfrm>
              <a:custGeom>
                <a:rect b="b" l="l" r="r" t="t"/>
                <a:pathLst>
                  <a:path extrusionOk="0" h="2736" w="253">
                    <a:moveTo>
                      <a:pt x="40" y="1"/>
                    </a:moveTo>
                    <a:cubicBezTo>
                      <a:pt x="0" y="1"/>
                      <a:pt x="115" y="1230"/>
                      <a:pt x="105" y="1260"/>
                    </a:cubicBezTo>
                    <a:cubicBezTo>
                      <a:pt x="134" y="1700"/>
                      <a:pt x="164" y="2292"/>
                      <a:pt x="208" y="2721"/>
                    </a:cubicBezTo>
                    <a:cubicBezTo>
                      <a:pt x="215" y="2731"/>
                      <a:pt x="224" y="2735"/>
                      <a:pt x="231" y="2735"/>
                    </a:cubicBezTo>
                    <a:cubicBezTo>
                      <a:pt x="243" y="2735"/>
                      <a:pt x="252" y="2726"/>
                      <a:pt x="252" y="2718"/>
                    </a:cubicBezTo>
                    <a:cubicBezTo>
                      <a:pt x="164" y="1859"/>
                      <a:pt x="160" y="898"/>
                      <a:pt x="57" y="43"/>
                    </a:cubicBezTo>
                    <a:cubicBezTo>
                      <a:pt x="49" y="14"/>
                      <a:pt x="44" y="1"/>
                      <a:pt x="40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63"/>
              <p:cNvSpPr/>
              <p:nvPr/>
            </p:nvSpPr>
            <p:spPr>
              <a:xfrm>
                <a:off x="5472093" y="3507082"/>
                <a:ext cx="52566" cy="779285"/>
              </a:xfrm>
              <a:custGeom>
                <a:rect b="b" l="l" r="r" t="t"/>
                <a:pathLst>
                  <a:path extrusionOk="0" h="2078" w="141">
                    <a:moveTo>
                      <a:pt x="18" y="1"/>
                    </a:moveTo>
                    <a:cubicBezTo>
                      <a:pt x="0" y="1"/>
                      <a:pt x="13" y="201"/>
                      <a:pt x="19" y="228"/>
                    </a:cubicBezTo>
                    <a:cubicBezTo>
                      <a:pt x="41" y="475"/>
                      <a:pt x="48" y="727"/>
                      <a:pt x="52" y="979"/>
                    </a:cubicBezTo>
                    <a:cubicBezTo>
                      <a:pt x="55" y="1337"/>
                      <a:pt x="52" y="1700"/>
                      <a:pt x="41" y="2058"/>
                    </a:cubicBezTo>
                    <a:cubicBezTo>
                      <a:pt x="50" y="2072"/>
                      <a:pt x="60" y="2077"/>
                      <a:pt x="69" y="2077"/>
                    </a:cubicBezTo>
                    <a:cubicBezTo>
                      <a:pt x="79" y="2077"/>
                      <a:pt x="87" y="2070"/>
                      <a:pt x="89" y="2062"/>
                    </a:cubicBezTo>
                    <a:cubicBezTo>
                      <a:pt x="93" y="1392"/>
                      <a:pt x="141" y="712"/>
                      <a:pt x="38" y="46"/>
                    </a:cubicBezTo>
                    <a:cubicBezTo>
                      <a:pt x="29" y="14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4" name="Google Shape;114;p63"/>
          <p:cNvGrpSpPr/>
          <p:nvPr/>
        </p:nvGrpSpPr>
        <p:grpSpPr>
          <a:xfrm>
            <a:off x="7572375" y="4695825"/>
            <a:ext cx="765175" cy="360362"/>
            <a:chOff x="743252" y="4572049"/>
            <a:chExt cx="766473" cy="360974"/>
          </a:xfrm>
        </p:grpSpPr>
        <p:sp>
          <p:nvSpPr>
            <p:cNvPr id="115" name="Google Shape;115;p63"/>
            <p:cNvSpPr/>
            <p:nvPr/>
          </p:nvSpPr>
          <p:spPr>
            <a:xfrm>
              <a:off x="743252" y="4572049"/>
              <a:ext cx="213086" cy="283054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3"/>
            <p:cNvSpPr/>
            <p:nvPr/>
          </p:nvSpPr>
          <p:spPr>
            <a:xfrm>
              <a:off x="1067651" y="4713577"/>
              <a:ext cx="165380" cy="219446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3"/>
            <p:cNvSpPr/>
            <p:nvPr/>
          </p:nvSpPr>
          <p:spPr>
            <a:xfrm>
              <a:off x="1344345" y="4603853"/>
              <a:ext cx="165380" cy="219446"/>
            </a:xfrm>
            <a:custGeom>
              <a:rect b="b" l="l" r="r" t="t"/>
              <a:pathLst>
                <a:path extrusionOk="0" h="1384" w="1042">
                  <a:moveTo>
                    <a:pt x="327" y="1"/>
                  </a:moveTo>
                  <a:cubicBezTo>
                    <a:pt x="299" y="1"/>
                    <a:pt x="272" y="15"/>
                    <a:pt x="257" y="45"/>
                  </a:cubicBezTo>
                  <a:cubicBezTo>
                    <a:pt x="156" y="245"/>
                    <a:pt x="205" y="588"/>
                    <a:pt x="201" y="778"/>
                  </a:cubicBezTo>
                  <a:cubicBezTo>
                    <a:pt x="142" y="679"/>
                    <a:pt x="83" y="633"/>
                    <a:pt x="47" y="633"/>
                  </a:cubicBezTo>
                  <a:cubicBezTo>
                    <a:pt x="15" y="633"/>
                    <a:pt x="1" y="669"/>
                    <a:pt x="20" y="737"/>
                  </a:cubicBezTo>
                  <a:cubicBezTo>
                    <a:pt x="20" y="737"/>
                    <a:pt x="16" y="937"/>
                    <a:pt x="298" y="1266"/>
                  </a:cubicBezTo>
                  <a:cubicBezTo>
                    <a:pt x="368" y="1349"/>
                    <a:pt x="447" y="1383"/>
                    <a:pt x="524" y="1383"/>
                  </a:cubicBezTo>
                  <a:cubicBezTo>
                    <a:pt x="750" y="1383"/>
                    <a:pt x="973" y="1093"/>
                    <a:pt x="1000" y="870"/>
                  </a:cubicBezTo>
                  <a:cubicBezTo>
                    <a:pt x="1042" y="681"/>
                    <a:pt x="1036" y="604"/>
                    <a:pt x="993" y="604"/>
                  </a:cubicBezTo>
                  <a:cubicBezTo>
                    <a:pt x="947" y="604"/>
                    <a:pt x="860" y="688"/>
                    <a:pt x="741" y="814"/>
                  </a:cubicBezTo>
                  <a:cubicBezTo>
                    <a:pt x="726" y="744"/>
                    <a:pt x="733" y="496"/>
                    <a:pt x="719" y="378"/>
                  </a:cubicBezTo>
                  <a:cubicBezTo>
                    <a:pt x="715" y="343"/>
                    <a:pt x="686" y="323"/>
                    <a:pt x="658" y="323"/>
                  </a:cubicBezTo>
                  <a:cubicBezTo>
                    <a:pt x="639" y="323"/>
                    <a:pt x="620" y="332"/>
                    <a:pt x="608" y="351"/>
                  </a:cubicBezTo>
                  <a:cubicBezTo>
                    <a:pt x="538" y="470"/>
                    <a:pt x="501" y="696"/>
                    <a:pt x="486" y="792"/>
                  </a:cubicBezTo>
                  <a:cubicBezTo>
                    <a:pt x="438" y="551"/>
                    <a:pt x="475" y="293"/>
                    <a:pt x="409" y="63"/>
                  </a:cubicBezTo>
                  <a:cubicBezTo>
                    <a:pt x="396" y="22"/>
                    <a:pt x="362" y="1"/>
                    <a:pt x="327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63"/>
          <p:cNvGrpSpPr/>
          <p:nvPr/>
        </p:nvGrpSpPr>
        <p:grpSpPr>
          <a:xfrm>
            <a:off x="8628062" y="363537"/>
            <a:ext cx="766762" cy="766762"/>
            <a:chOff x="2350924" y="382650"/>
            <a:chExt cx="826170" cy="763024"/>
          </a:xfrm>
        </p:grpSpPr>
        <p:sp>
          <p:nvSpPr>
            <p:cNvPr id="119" name="Google Shape;119;p63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63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63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63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63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5"/>
          <p:cNvSpPr/>
          <p:nvPr/>
        </p:nvSpPr>
        <p:spPr>
          <a:xfrm>
            <a:off x="-3175" y="4795837"/>
            <a:ext cx="9150350" cy="354012"/>
          </a:xfrm>
          <a:custGeom>
            <a:rect b="b" l="l" r="r" t="t"/>
            <a:pathLst>
              <a:path extrusionOk="0" h="8602" w="37882">
                <a:moveTo>
                  <a:pt x="19544" y="1"/>
                </a:moveTo>
                <a:cubicBezTo>
                  <a:pt x="13211" y="1"/>
                  <a:pt x="5613" y="829"/>
                  <a:pt x="1" y="1174"/>
                </a:cubicBezTo>
                <a:lnTo>
                  <a:pt x="1" y="8601"/>
                </a:lnTo>
                <a:lnTo>
                  <a:pt x="37881" y="8601"/>
                </a:lnTo>
                <a:lnTo>
                  <a:pt x="37881" y="1181"/>
                </a:lnTo>
                <a:cubicBezTo>
                  <a:pt x="32117" y="837"/>
                  <a:pt x="24275" y="1"/>
                  <a:pt x="19544" y="1"/>
                </a:cubicBezTo>
                <a:close/>
              </a:path>
            </a:pathLst>
          </a:custGeom>
          <a:solidFill>
            <a:srgbClr val="CD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" name="Google Shape;128;p65"/>
          <p:cNvGrpSpPr/>
          <p:nvPr/>
        </p:nvGrpSpPr>
        <p:grpSpPr>
          <a:xfrm>
            <a:off x="227012" y="4694237"/>
            <a:ext cx="8640762" cy="342900"/>
            <a:chOff x="227500" y="4694077"/>
            <a:chExt cx="8640416" cy="343501"/>
          </a:xfrm>
        </p:grpSpPr>
        <p:grpSp>
          <p:nvGrpSpPr>
            <p:cNvPr id="129" name="Google Shape;129;p65"/>
            <p:cNvGrpSpPr/>
            <p:nvPr/>
          </p:nvGrpSpPr>
          <p:grpSpPr>
            <a:xfrm>
              <a:off x="8353587" y="4694077"/>
              <a:ext cx="514329" cy="343501"/>
              <a:chOff x="8353587" y="4694077"/>
              <a:chExt cx="514329" cy="343501"/>
            </a:xfrm>
          </p:grpSpPr>
          <p:sp>
            <p:nvSpPr>
              <p:cNvPr id="130" name="Google Shape;130;p65"/>
              <p:cNvSpPr/>
              <p:nvPr/>
            </p:nvSpPr>
            <p:spPr>
              <a:xfrm>
                <a:off x="8353587" y="4697258"/>
                <a:ext cx="257164" cy="340320"/>
              </a:xfrm>
              <a:custGeom>
                <a:rect b="b" l="l" r="r" t="t"/>
                <a:pathLst>
                  <a:path extrusionOk="0" h="895" w="674">
                    <a:moveTo>
                      <a:pt x="212" y="1"/>
                    </a:moveTo>
                    <a:cubicBezTo>
                      <a:pt x="194" y="1"/>
                      <a:pt x="177" y="10"/>
                      <a:pt x="168" y="30"/>
                    </a:cubicBezTo>
                    <a:cubicBezTo>
                      <a:pt x="102" y="159"/>
                      <a:pt x="136" y="381"/>
                      <a:pt x="132" y="504"/>
                    </a:cubicBezTo>
                    <a:cubicBezTo>
                      <a:pt x="95" y="439"/>
                      <a:pt x="57" y="410"/>
                      <a:pt x="33" y="410"/>
                    </a:cubicBezTo>
                    <a:cubicBezTo>
                      <a:pt x="11" y="410"/>
                      <a:pt x="1" y="434"/>
                      <a:pt x="13" y="478"/>
                    </a:cubicBezTo>
                    <a:cubicBezTo>
                      <a:pt x="13" y="478"/>
                      <a:pt x="13" y="607"/>
                      <a:pt x="195" y="818"/>
                    </a:cubicBezTo>
                    <a:cubicBezTo>
                      <a:pt x="240" y="872"/>
                      <a:pt x="291" y="894"/>
                      <a:pt x="341" y="894"/>
                    </a:cubicBezTo>
                    <a:cubicBezTo>
                      <a:pt x="486" y="894"/>
                      <a:pt x="630" y="706"/>
                      <a:pt x="646" y="562"/>
                    </a:cubicBezTo>
                    <a:cubicBezTo>
                      <a:pt x="673" y="441"/>
                      <a:pt x="670" y="392"/>
                      <a:pt x="642" y="392"/>
                    </a:cubicBezTo>
                    <a:cubicBezTo>
                      <a:pt x="613" y="392"/>
                      <a:pt x="557" y="445"/>
                      <a:pt x="479" y="526"/>
                    </a:cubicBezTo>
                    <a:cubicBezTo>
                      <a:pt x="472" y="482"/>
                      <a:pt x="476" y="318"/>
                      <a:pt x="465" y="245"/>
                    </a:cubicBezTo>
                    <a:cubicBezTo>
                      <a:pt x="463" y="223"/>
                      <a:pt x="445" y="210"/>
                      <a:pt x="427" y="210"/>
                    </a:cubicBezTo>
                    <a:cubicBezTo>
                      <a:pt x="415" y="210"/>
                      <a:pt x="402" y="216"/>
                      <a:pt x="395" y="230"/>
                    </a:cubicBezTo>
                    <a:cubicBezTo>
                      <a:pt x="350" y="304"/>
                      <a:pt x="324" y="452"/>
                      <a:pt x="317" y="511"/>
                    </a:cubicBezTo>
                    <a:cubicBezTo>
                      <a:pt x="284" y="359"/>
                      <a:pt x="310" y="190"/>
                      <a:pt x="265" y="41"/>
                    </a:cubicBezTo>
                    <a:cubicBezTo>
                      <a:pt x="257" y="15"/>
                      <a:pt x="234" y="1"/>
                      <a:pt x="212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5"/>
              <p:cNvSpPr/>
              <p:nvPr/>
            </p:nvSpPr>
            <p:spPr>
              <a:xfrm>
                <a:off x="8701236" y="4694077"/>
                <a:ext cx="166680" cy="222640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65"/>
            <p:cNvGrpSpPr/>
            <p:nvPr/>
          </p:nvGrpSpPr>
          <p:grpSpPr>
            <a:xfrm>
              <a:off x="227500" y="4694077"/>
              <a:ext cx="649261" cy="340321"/>
              <a:chOff x="227500" y="4694077"/>
              <a:chExt cx="649261" cy="340321"/>
            </a:xfrm>
          </p:grpSpPr>
          <p:sp>
            <p:nvSpPr>
              <p:cNvPr id="133" name="Google Shape;133;p65"/>
              <p:cNvSpPr/>
              <p:nvPr/>
            </p:nvSpPr>
            <p:spPr>
              <a:xfrm>
                <a:off x="519588" y="4795855"/>
                <a:ext cx="120645" cy="159028"/>
              </a:xfrm>
              <a:custGeom>
                <a:rect b="b" l="l" r="r" t="t"/>
                <a:pathLst>
                  <a:path extrusionOk="0" h="2101" w="1583">
                    <a:moveTo>
                      <a:pt x="499" y="0"/>
                    </a:moveTo>
                    <a:cubicBezTo>
                      <a:pt x="456" y="0"/>
                      <a:pt x="413" y="22"/>
                      <a:pt x="389" y="67"/>
                    </a:cubicBezTo>
                    <a:cubicBezTo>
                      <a:pt x="237" y="371"/>
                      <a:pt x="311" y="892"/>
                      <a:pt x="308" y="1180"/>
                    </a:cubicBezTo>
                    <a:cubicBezTo>
                      <a:pt x="217" y="1030"/>
                      <a:pt x="127" y="960"/>
                      <a:pt x="72" y="960"/>
                    </a:cubicBezTo>
                    <a:cubicBezTo>
                      <a:pt x="23" y="960"/>
                      <a:pt x="0" y="1015"/>
                      <a:pt x="30" y="1118"/>
                    </a:cubicBezTo>
                    <a:cubicBezTo>
                      <a:pt x="30" y="1118"/>
                      <a:pt x="23" y="1421"/>
                      <a:pt x="451" y="1921"/>
                    </a:cubicBezTo>
                    <a:cubicBezTo>
                      <a:pt x="560" y="2048"/>
                      <a:pt x="679" y="2100"/>
                      <a:pt x="797" y="2100"/>
                    </a:cubicBezTo>
                    <a:cubicBezTo>
                      <a:pt x="1141" y="2100"/>
                      <a:pt x="1478" y="1659"/>
                      <a:pt x="1517" y="1321"/>
                    </a:cubicBezTo>
                    <a:cubicBezTo>
                      <a:pt x="1582" y="1034"/>
                      <a:pt x="1575" y="918"/>
                      <a:pt x="1508" y="918"/>
                    </a:cubicBezTo>
                    <a:cubicBezTo>
                      <a:pt x="1439" y="918"/>
                      <a:pt x="1306" y="1044"/>
                      <a:pt x="1125" y="1236"/>
                    </a:cubicBezTo>
                    <a:cubicBezTo>
                      <a:pt x="1107" y="1129"/>
                      <a:pt x="1114" y="751"/>
                      <a:pt x="1092" y="570"/>
                    </a:cubicBezTo>
                    <a:cubicBezTo>
                      <a:pt x="1085" y="519"/>
                      <a:pt x="1043" y="490"/>
                      <a:pt x="1001" y="490"/>
                    </a:cubicBezTo>
                    <a:cubicBezTo>
                      <a:pt x="972" y="490"/>
                      <a:pt x="943" y="503"/>
                      <a:pt x="925" y="533"/>
                    </a:cubicBezTo>
                    <a:cubicBezTo>
                      <a:pt x="815" y="714"/>
                      <a:pt x="759" y="1055"/>
                      <a:pt x="736" y="1202"/>
                    </a:cubicBezTo>
                    <a:cubicBezTo>
                      <a:pt x="663" y="837"/>
                      <a:pt x="718" y="441"/>
                      <a:pt x="618" y="93"/>
                    </a:cubicBezTo>
                    <a:cubicBezTo>
                      <a:pt x="602" y="32"/>
                      <a:pt x="551" y="0"/>
                      <a:pt x="499" y="0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65"/>
              <p:cNvSpPr/>
              <p:nvPr/>
            </p:nvSpPr>
            <p:spPr>
              <a:xfrm>
                <a:off x="697381" y="4795855"/>
                <a:ext cx="179380" cy="238543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5"/>
              <p:cNvSpPr/>
              <p:nvPr/>
            </p:nvSpPr>
            <p:spPr>
              <a:xfrm>
                <a:off x="227500" y="4694077"/>
                <a:ext cx="257165" cy="340321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6" name="Google Shape;136;p65"/>
          <p:cNvGrpSpPr/>
          <p:nvPr/>
        </p:nvGrpSpPr>
        <p:grpSpPr>
          <a:xfrm>
            <a:off x="8507412" y="-249237"/>
            <a:ext cx="914400" cy="914400"/>
            <a:chOff x="2350924" y="382650"/>
            <a:chExt cx="826170" cy="763024"/>
          </a:xfrm>
        </p:grpSpPr>
        <p:sp>
          <p:nvSpPr>
            <p:cNvPr id="137" name="Google Shape;137;p65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5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5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0" name="Google Shape;140;p65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65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7"/>
          <p:cNvSpPr/>
          <p:nvPr/>
        </p:nvSpPr>
        <p:spPr>
          <a:xfrm>
            <a:off x="-292100" y="4637087"/>
            <a:ext cx="9634537" cy="681037"/>
          </a:xfrm>
          <a:custGeom>
            <a:rect b="b" l="l" r="r" t="t"/>
            <a:pathLst>
              <a:path extrusionOk="0" h="2806" w="22326">
                <a:moveTo>
                  <a:pt x="19453" y="1"/>
                </a:moveTo>
                <a:cubicBezTo>
                  <a:pt x="18748" y="1"/>
                  <a:pt x="18031" y="50"/>
                  <a:pt x="17349" y="130"/>
                </a:cubicBezTo>
                <a:cubicBezTo>
                  <a:pt x="15481" y="348"/>
                  <a:pt x="13680" y="760"/>
                  <a:pt x="11775" y="852"/>
                </a:cubicBezTo>
                <a:cubicBezTo>
                  <a:pt x="11487" y="866"/>
                  <a:pt x="11200" y="872"/>
                  <a:pt x="10913" y="872"/>
                </a:cubicBezTo>
                <a:cubicBezTo>
                  <a:pt x="7838" y="872"/>
                  <a:pt x="4784" y="151"/>
                  <a:pt x="1757" y="151"/>
                </a:cubicBezTo>
                <a:cubicBezTo>
                  <a:pt x="1263" y="151"/>
                  <a:pt x="770" y="171"/>
                  <a:pt x="277" y="215"/>
                </a:cubicBezTo>
                <a:lnTo>
                  <a:pt x="0" y="2080"/>
                </a:lnTo>
                <a:lnTo>
                  <a:pt x="21962" y="2805"/>
                </a:lnTo>
                <a:lnTo>
                  <a:pt x="22325" y="378"/>
                </a:lnTo>
                <a:cubicBezTo>
                  <a:pt x="21485" y="106"/>
                  <a:pt x="20481" y="1"/>
                  <a:pt x="19453" y="1"/>
                </a:cubicBezTo>
                <a:close/>
              </a:path>
            </a:pathLst>
          </a:custGeom>
          <a:solidFill>
            <a:srgbClr val="CDC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146;p67"/>
          <p:cNvGrpSpPr/>
          <p:nvPr/>
        </p:nvGrpSpPr>
        <p:grpSpPr>
          <a:xfrm>
            <a:off x="341312" y="4579937"/>
            <a:ext cx="7515225" cy="560387"/>
            <a:chOff x="341874" y="4579690"/>
            <a:chExt cx="7514968" cy="561385"/>
          </a:xfrm>
        </p:grpSpPr>
        <p:grpSp>
          <p:nvGrpSpPr>
            <p:cNvPr id="147" name="Google Shape;147;p67"/>
            <p:cNvGrpSpPr/>
            <p:nvPr/>
          </p:nvGrpSpPr>
          <p:grpSpPr>
            <a:xfrm>
              <a:off x="341874" y="4579690"/>
              <a:ext cx="917544" cy="415075"/>
              <a:chOff x="341874" y="4579690"/>
              <a:chExt cx="917544" cy="415075"/>
            </a:xfrm>
          </p:grpSpPr>
          <p:sp>
            <p:nvSpPr>
              <p:cNvPr id="148" name="Google Shape;148;p67"/>
              <p:cNvSpPr/>
              <p:nvPr/>
            </p:nvSpPr>
            <p:spPr>
              <a:xfrm>
                <a:off x="341874" y="4579711"/>
                <a:ext cx="165309" cy="219879"/>
              </a:xfrm>
              <a:custGeom>
                <a:rect b="b" l="l" r="r" t="t"/>
                <a:pathLst>
                  <a:path extrusionOk="0" h="693" w="521">
                    <a:moveTo>
                      <a:pt x="164" y="1"/>
                    </a:moveTo>
                    <a:cubicBezTo>
                      <a:pt x="149" y="1"/>
                      <a:pt x="134" y="8"/>
                      <a:pt x="126" y="23"/>
                    </a:cubicBezTo>
                    <a:cubicBezTo>
                      <a:pt x="77" y="119"/>
                      <a:pt x="104" y="293"/>
                      <a:pt x="100" y="390"/>
                    </a:cubicBezTo>
                    <a:cubicBezTo>
                      <a:pt x="71" y="339"/>
                      <a:pt x="41" y="316"/>
                      <a:pt x="23" y="316"/>
                    </a:cubicBezTo>
                    <a:cubicBezTo>
                      <a:pt x="7" y="316"/>
                      <a:pt x="0" y="334"/>
                      <a:pt x="11" y="368"/>
                    </a:cubicBezTo>
                    <a:cubicBezTo>
                      <a:pt x="11" y="368"/>
                      <a:pt x="7" y="467"/>
                      <a:pt x="148" y="634"/>
                    </a:cubicBezTo>
                    <a:cubicBezTo>
                      <a:pt x="184" y="676"/>
                      <a:pt x="223" y="693"/>
                      <a:pt x="262" y="693"/>
                    </a:cubicBezTo>
                    <a:cubicBezTo>
                      <a:pt x="376" y="693"/>
                      <a:pt x="486" y="547"/>
                      <a:pt x="499" y="434"/>
                    </a:cubicBezTo>
                    <a:cubicBezTo>
                      <a:pt x="521" y="340"/>
                      <a:pt x="519" y="302"/>
                      <a:pt x="497" y="302"/>
                    </a:cubicBezTo>
                    <a:cubicBezTo>
                      <a:pt x="475" y="302"/>
                      <a:pt x="431" y="344"/>
                      <a:pt x="370" y="408"/>
                    </a:cubicBezTo>
                    <a:cubicBezTo>
                      <a:pt x="362" y="371"/>
                      <a:pt x="366" y="245"/>
                      <a:pt x="359" y="186"/>
                    </a:cubicBezTo>
                    <a:cubicBezTo>
                      <a:pt x="357" y="171"/>
                      <a:pt x="343" y="162"/>
                      <a:pt x="329" y="162"/>
                    </a:cubicBezTo>
                    <a:cubicBezTo>
                      <a:pt x="319" y="162"/>
                      <a:pt x="310" y="166"/>
                      <a:pt x="304" y="175"/>
                    </a:cubicBezTo>
                    <a:cubicBezTo>
                      <a:pt x="267" y="235"/>
                      <a:pt x="248" y="346"/>
                      <a:pt x="244" y="397"/>
                    </a:cubicBezTo>
                    <a:cubicBezTo>
                      <a:pt x="219" y="275"/>
                      <a:pt x="237" y="146"/>
                      <a:pt x="203" y="30"/>
                    </a:cubicBezTo>
                    <a:cubicBezTo>
                      <a:pt x="198" y="11"/>
                      <a:pt x="181" y="1"/>
                      <a:pt x="1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67"/>
              <p:cNvSpPr/>
              <p:nvPr/>
            </p:nvSpPr>
            <p:spPr>
              <a:xfrm>
                <a:off x="643489" y="4710097"/>
                <a:ext cx="214305" cy="284668"/>
              </a:xfrm>
              <a:custGeom>
                <a:rect b="b" l="l" r="r" t="t"/>
                <a:pathLst>
                  <a:path extrusionOk="0" h="895" w="674">
                    <a:moveTo>
                      <a:pt x="212" y="1"/>
                    </a:moveTo>
                    <a:cubicBezTo>
                      <a:pt x="194" y="1"/>
                      <a:pt x="177" y="10"/>
                      <a:pt x="168" y="30"/>
                    </a:cubicBezTo>
                    <a:cubicBezTo>
                      <a:pt x="102" y="159"/>
                      <a:pt x="136" y="381"/>
                      <a:pt x="132" y="504"/>
                    </a:cubicBezTo>
                    <a:cubicBezTo>
                      <a:pt x="95" y="439"/>
                      <a:pt x="57" y="410"/>
                      <a:pt x="33" y="410"/>
                    </a:cubicBezTo>
                    <a:cubicBezTo>
                      <a:pt x="11" y="410"/>
                      <a:pt x="1" y="434"/>
                      <a:pt x="13" y="478"/>
                    </a:cubicBezTo>
                    <a:cubicBezTo>
                      <a:pt x="13" y="478"/>
                      <a:pt x="13" y="607"/>
                      <a:pt x="195" y="818"/>
                    </a:cubicBezTo>
                    <a:cubicBezTo>
                      <a:pt x="240" y="872"/>
                      <a:pt x="291" y="894"/>
                      <a:pt x="341" y="894"/>
                    </a:cubicBezTo>
                    <a:cubicBezTo>
                      <a:pt x="486" y="894"/>
                      <a:pt x="630" y="706"/>
                      <a:pt x="646" y="562"/>
                    </a:cubicBezTo>
                    <a:cubicBezTo>
                      <a:pt x="673" y="441"/>
                      <a:pt x="670" y="392"/>
                      <a:pt x="642" y="392"/>
                    </a:cubicBezTo>
                    <a:cubicBezTo>
                      <a:pt x="613" y="392"/>
                      <a:pt x="557" y="445"/>
                      <a:pt x="479" y="526"/>
                    </a:cubicBezTo>
                    <a:cubicBezTo>
                      <a:pt x="472" y="482"/>
                      <a:pt x="476" y="318"/>
                      <a:pt x="465" y="245"/>
                    </a:cubicBezTo>
                    <a:cubicBezTo>
                      <a:pt x="463" y="223"/>
                      <a:pt x="445" y="210"/>
                      <a:pt x="427" y="210"/>
                    </a:cubicBezTo>
                    <a:cubicBezTo>
                      <a:pt x="415" y="210"/>
                      <a:pt x="402" y="216"/>
                      <a:pt x="395" y="230"/>
                    </a:cubicBezTo>
                    <a:cubicBezTo>
                      <a:pt x="350" y="304"/>
                      <a:pt x="324" y="452"/>
                      <a:pt x="317" y="511"/>
                    </a:cubicBezTo>
                    <a:cubicBezTo>
                      <a:pt x="284" y="359"/>
                      <a:pt x="310" y="190"/>
                      <a:pt x="265" y="41"/>
                    </a:cubicBezTo>
                    <a:cubicBezTo>
                      <a:pt x="257" y="15"/>
                      <a:pt x="234" y="1"/>
                      <a:pt x="212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7"/>
              <p:cNvSpPr/>
              <p:nvPr/>
            </p:nvSpPr>
            <p:spPr>
              <a:xfrm>
                <a:off x="1046700" y="4579690"/>
                <a:ext cx="212718" cy="283078"/>
              </a:xfrm>
              <a:custGeom>
                <a:rect b="b" l="l" r="r" t="t"/>
                <a:pathLst>
                  <a:path extrusionOk="0" h="893" w="672">
                    <a:moveTo>
                      <a:pt x="210" y="1"/>
                    </a:moveTo>
                    <a:cubicBezTo>
                      <a:pt x="192" y="1"/>
                      <a:pt x="174" y="9"/>
                      <a:pt x="164" y="28"/>
                    </a:cubicBezTo>
                    <a:cubicBezTo>
                      <a:pt x="101" y="157"/>
                      <a:pt x="130" y="379"/>
                      <a:pt x="130" y="501"/>
                    </a:cubicBezTo>
                    <a:cubicBezTo>
                      <a:pt x="92" y="437"/>
                      <a:pt x="54" y="408"/>
                      <a:pt x="31" y="408"/>
                    </a:cubicBezTo>
                    <a:cubicBezTo>
                      <a:pt x="10" y="408"/>
                      <a:pt x="0" y="431"/>
                      <a:pt x="12" y="475"/>
                    </a:cubicBezTo>
                    <a:cubicBezTo>
                      <a:pt x="12" y="475"/>
                      <a:pt x="9" y="605"/>
                      <a:pt x="190" y="815"/>
                    </a:cubicBezTo>
                    <a:cubicBezTo>
                      <a:pt x="237" y="870"/>
                      <a:pt x="288" y="892"/>
                      <a:pt x="339" y="892"/>
                    </a:cubicBezTo>
                    <a:cubicBezTo>
                      <a:pt x="485" y="892"/>
                      <a:pt x="628" y="706"/>
                      <a:pt x="644" y="560"/>
                    </a:cubicBezTo>
                    <a:cubicBezTo>
                      <a:pt x="672" y="439"/>
                      <a:pt x="669" y="389"/>
                      <a:pt x="641" y="389"/>
                    </a:cubicBezTo>
                    <a:cubicBezTo>
                      <a:pt x="612" y="389"/>
                      <a:pt x="556" y="442"/>
                      <a:pt x="478" y="523"/>
                    </a:cubicBezTo>
                    <a:cubicBezTo>
                      <a:pt x="470" y="479"/>
                      <a:pt x="475" y="320"/>
                      <a:pt x="463" y="243"/>
                    </a:cubicBezTo>
                    <a:cubicBezTo>
                      <a:pt x="461" y="220"/>
                      <a:pt x="444" y="207"/>
                      <a:pt x="426" y="207"/>
                    </a:cubicBezTo>
                    <a:cubicBezTo>
                      <a:pt x="413" y="207"/>
                      <a:pt x="401" y="214"/>
                      <a:pt x="393" y="227"/>
                    </a:cubicBezTo>
                    <a:cubicBezTo>
                      <a:pt x="345" y="305"/>
                      <a:pt x="323" y="449"/>
                      <a:pt x="312" y="512"/>
                    </a:cubicBezTo>
                    <a:cubicBezTo>
                      <a:pt x="282" y="357"/>
                      <a:pt x="304" y="187"/>
                      <a:pt x="264" y="38"/>
                    </a:cubicBezTo>
                    <a:cubicBezTo>
                      <a:pt x="255" y="14"/>
                      <a:pt x="233" y="1"/>
                      <a:pt x="21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67"/>
            <p:cNvGrpSpPr/>
            <p:nvPr/>
          </p:nvGrpSpPr>
          <p:grpSpPr>
            <a:xfrm>
              <a:off x="7145666" y="4799155"/>
              <a:ext cx="711176" cy="341920"/>
              <a:chOff x="7145666" y="4799155"/>
              <a:chExt cx="711176" cy="341920"/>
            </a:xfrm>
          </p:grpSpPr>
          <p:sp>
            <p:nvSpPr>
              <p:cNvPr id="152" name="Google Shape;152;p67"/>
              <p:cNvSpPr/>
              <p:nvPr/>
            </p:nvSpPr>
            <p:spPr>
              <a:xfrm>
                <a:off x="7717147" y="4799155"/>
                <a:ext cx="139695" cy="186068"/>
              </a:xfrm>
              <a:custGeom>
                <a:rect b="b" l="l" r="r" t="t"/>
                <a:pathLst>
                  <a:path extrusionOk="0" h="1088" w="819">
                    <a:moveTo>
                      <a:pt x="254" y="0"/>
                    </a:moveTo>
                    <a:cubicBezTo>
                      <a:pt x="232" y="0"/>
                      <a:pt x="210" y="11"/>
                      <a:pt x="199" y="33"/>
                    </a:cubicBezTo>
                    <a:cubicBezTo>
                      <a:pt x="122" y="193"/>
                      <a:pt x="162" y="463"/>
                      <a:pt x="158" y="611"/>
                    </a:cubicBezTo>
                    <a:cubicBezTo>
                      <a:pt x="111" y="533"/>
                      <a:pt x="65" y="497"/>
                      <a:pt x="37" y="497"/>
                    </a:cubicBezTo>
                    <a:cubicBezTo>
                      <a:pt x="12" y="497"/>
                      <a:pt x="0" y="525"/>
                      <a:pt x="14" y="578"/>
                    </a:cubicBezTo>
                    <a:cubicBezTo>
                      <a:pt x="14" y="578"/>
                      <a:pt x="11" y="737"/>
                      <a:pt x="233" y="996"/>
                    </a:cubicBezTo>
                    <a:cubicBezTo>
                      <a:pt x="288" y="1061"/>
                      <a:pt x="349" y="1088"/>
                      <a:pt x="410" y="1088"/>
                    </a:cubicBezTo>
                    <a:cubicBezTo>
                      <a:pt x="589" y="1088"/>
                      <a:pt x="764" y="858"/>
                      <a:pt x="783" y="685"/>
                    </a:cubicBezTo>
                    <a:cubicBezTo>
                      <a:pt x="818" y="536"/>
                      <a:pt x="814" y="475"/>
                      <a:pt x="780" y="475"/>
                    </a:cubicBezTo>
                    <a:cubicBezTo>
                      <a:pt x="745" y="475"/>
                      <a:pt x="676" y="541"/>
                      <a:pt x="584" y="641"/>
                    </a:cubicBezTo>
                    <a:cubicBezTo>
                      <a:pt x="573" y="585"/>
                      <a:pt x="576" y="389"/>
                      <a:pt x="566" y="296"/>
                    </a:cubicBezTo>
                    <a:cubicBezTo>
                      <a:pt x="561" y="270"/>
                      <a:pt x="540" y="254"/>
                      <a:pt x="518" y="254"/>
                    </a:cubicBezTo>
                    <a:cubicBezTo>
                      <a:pt x="503" y="254"/>
                      <a:pt x="487" y="261"/>
                      <a:pt x="477" y="278"/>
                    </a:cubicBezTo>
                    <a:cubicBezTo>
                      <a:pt x="421" y="371"/>
                      <a:pt x="392" y="548"/>
                      <a:pt x="380" y="622"/>
                    </a:cubicBezTo>
                    <a:cubicBezTo>
                      <a:pt x="344" y="433"/>
                      <a:pt x="373" y="230"/>
                      <a:pt x="322" y="49"/>
                    </a:cubicBezTo>
                    <a:cubicBezTo>
                      <a:pt x="311" y="18"/>
                      <a:pt x="282" y="0"/>
                      <a:pt x="254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7"/>
              <p:cNvSpPr/>
              <p:nvPr/>
            </p:nvSpPr>
            <p:spPr>
              <a:xfrm>
                <a:off x="7145666" y="4902526"/>
                <a:ext cx="179381" cy="238549"/>
              </a:xfrm>
              <a:custGeom>
                <a:rect b="b" l="l" r="r" t="t"/>
                <a:pathLst>
                  <a:path extrusionOk="0" h="1404" w="1058">
                    <a:moveTo>
                      <a:pt x="330" y="1"/>
                    </a:moveTo>
                    <a:cubicBezTo>
                      <a:pt x="302" y="1"/>
                      <a:pt x="274" y="15"/>
                      <a:pt x="259" y="45"/>
                    </a:cubicBezTo>
                    <a:cubicBezTo>
                      <a:pt x="159" y="249"/>
                      <a:pt x="207" y="596"/>
                      <a:pt x="203" y="789"/>
                    </a:cubicBezTo>
                    <a:cubicBezTo>
                      <a:pt x="145" y="689"/>
                      <a:pt x="85" y="643"/>
                      <a:pt x="48" y="643"/>
                    </a:cubicBezTo>
                    <a:cubicBezTo>
                      <a:pt x="15" y="643"/>
                      <a:pt x="1" y="680"/>
                      <a:pt x="22" y="748"/>
                    </a:cubicBezTo>
                    <a:cubicBezTo>
                      <a:pt x="22" y="748"/>
                      <a:pt x="15" y="951"/>
                      <a:pt x="300" y="1284"/>
                    </a:cubicBezTo>
                    <a:cubicBezTo>
                      <a:pt x="373" y="1368"/>
                      <a:pt x="452" y="1403"/>
                      <a:pt x="532" y="1403"/>
                    </a:cubicBezTo>
                    <a:cubicBezTo>
                      <a:pt x="762" y="1403"/>
                      <a:pt x="986" y="1109"/>
                      <a:pt x="1014" y="881"/>
                    </a:cubicBezTo>
                    <a:cubicBezTo>
                      <a:pt x="1057" y="691"/>
                      <a:pt x="1052" y="613"/>
                      <a:pt x="1007" y="613"/>
                    </a:cubicBezTo>
                    <a:cubicBezTo>
                      <a:pt x="961" y="613"/>
                      <a:pt x="872" y="697"/>
                      <a:pt x="751" y="826"/>
                    </a:cubicBezTo>
                    <a:cubicBezTo>
                      <a:pt x="736" y="755"/>
                      <a:pt x="744" y="500"/>
                      <a:pt x="729" y="382"/>
                    </a:cubicBezTo>
                    <a:cubicBezTo>
                      <a:pt x="724" y="349"/>
                      <a:pt x="697" y="329"/>
                      <a:pt x="669" y="329"/>
                    </a:cubicBezTo>
                    <a:cubicBezTo>
                      <a:pt x="649" y="329"/>
                      <a:pt x="630" y="338"/>
                      <a:pt x="618" y="360"/>
                    </a:cubicBezTo>
                    <a:cubicBezTo>
                      <a:pt x="544" y="478"/>
                      <a:pt x="507" y="707"/>
                      <a:pt x="492" y="804"/>
                    </a:cubicBezTo>
                    <a:cubicBezTo>
                      <a:pt x="444" y="560"/>
                      <a:pt x="481" y="297"/>
                      <a:pt x="414" y="63"/>
                    </a:cubicBezTo>
                    <a:cubicBezTo>
                      <a:pt x="402" y="23"/>
                      <a:pt x="366" y="1"/>
                      <a:pt x="330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" name="Google Shape;154;p67"/>
          <p:cNvGrpSpPr/>
          <p:nvPr/>
        </p:nvGrpSpPr>
        <p:grpSpPr>
          <a:xfrm>
            <a:off x="8281987" y="3814762"/>
            <a:ext cx="757237" cy="1108075"/>
            <a:chOff x="7224532" y="2036448"/>
            <a:chExt cx="1668368" cy="2437549"/>
          </a:xfrm>
        </p:grpSpPr>
        <p:sp>
          <p:nvSpPr>
            <p:cNvPr id="155" name="Google Shape;155;p67"/>
            <p:cNvSpPr/>
            <p:nvPr/>
          </p:nvSpPr>
          <p:spPr>
            <a:xfrm>
              <a:off x="7224532" y="2036448"/>
              <a:ext cx="1668368" cy="1961512"/>
            </a:xfrm>
            <a:custGeom>
              <a:rect b="b" l="l" r="r" t="t"/>
              <a:pathLst>
                <a:path extrusionOk="0" h="5233" w="4451">
                  <a:moveTo>
                    <a:pt x="2307" y="1"/>
                  </a:moveTo>
                  <a:cubicBezTo>
                    <a:pt x="1217" y="1"/>
                    <a:pt x="125" y="1230"/>
                    <a:pt x="63" y="2385"/>
                  </a:cubicBezTo>
                  <a:cubicBezTo>
                    <a:pt x="0" y="3561"/>
                    <a:pt x="596" y="5159"/>
                    <a:pt x="1953" y="5229"/>
                  </a:cubicBezTo>
                  <a:cubicBezTo>
                    <a:pt x="1992" y="5231"/>
                    <a:pt x="2031" y="5232"/>
                    <a:pt x="2069" y="5232"/>
                  </a:cubicBezTo>
                  <a:cubicBezTo>
                    <a:pt x="3524" y="5232"/>
                    <a:pt x="4330" y="3739"/>
                    <a:pt x="4391" y="2588"/>
                  </a:cubicBezTo>
                  <a:cubicBezTo>
                    <a:pt x="4451" y="1412"/>
                    <a:pt x="3493" y="62"/>
                    <a:pt x="2379" y="3"/>
                  </a:cubicBezTo>
                  <a:cubicBezTo>
                    <a:pt x="2355" y="1"/>
                    <a:pt x="2331" y="1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7"/>
            <p:cNvSpPr/>
            <p:nvPr/>
          </p:nvSpPr>
          <p:spPr>
            <a:xfrm>
              <a:off x="7883108" y="2036823"/>
              <a:ext cx="1009792" cy="1961137"/>
            </a:xfrm>
            <a:custGeom>
              <a:rect b="b" l="l" r="r" t="t"/>
              <a:pathLst>
                <a:path extrusionOk="0" h="5232" w="2694">
                  <a:moveTo>
                    <a:pt x="565" y="1"/>
                  </a:moveTo>
                  <a:cubicBezTo>
                    <a:pt x="388" y="1"/>
                    <a:pt x="212" y="30"/>
                    <a:pt x="41" y="87"/>
                  </a:cubicBezTo>
                  <a:cubicBezTo>
                    <a:pt x="1040" y="316"/>
                    <a:pt x="2154" y="1600"/>
                    <a:pt x="2076" y="2684"/>
                  </a:cubicBezTo>
                  <a:cubicBezTo>
                    <a:pt x="1976" y="4070"/>
                    <a:pt x="1121" y="4900"/>
                    <a:pt x="1" y="5206"/>
                  </a:cubicBezTo>
                  <a:cubicBezTo>
                    <a:pt x="63" y="5218"/>
                    <a:pt x="130" y="5225"/>
                    <a:pt x="196" y="5228"/>
                  </a:cubicBezTo>
                  <a:cubicBezTo>
                    <a:pt x="235" y="5230"/>
                    <a:pt x="274" y="5231"/>
                    <a:pt x="312" y="5231"/>
                  </a:cubicBezTo>
                  <a:cubicBezTo>
                    <a:pt x="1767" y="5231"/>
                    <a:pt x="2573" y="3738"/>
                    <a:pt x="2634" y="2587"/>
                  </a:cubicBezTo>
                  <a:cubicBezTo>
                    <a:pt x="2694" y="1411"/>
                    <a:pt x="1736" y="61"/>
                    <a:pt x="622" y="2"/>
                  </a:cubicBezTo>
                  <a:cubicBezTo>
                    <a:pt x="603" y="1"/>
                    <a:pt x="584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7"/>
            <p:cNvSpPr/>
            <p:nvPr/>
          </p:nvSpPr>
          <p:spPr>
            <a:xfrm>
              <a:off x="7441385" y="2252964"/>
              <a:ext cx="1168208" cy="2221033"/>
            </a:xfrm>
            <a:custGeom>
              <a:rect b="b" l="l" r="r" t="t"/>
              <a:pathLst>
                <a:path extrusionOk="0" h="5929" w="3121">
                  <a:moveTo>
                    <a:pt x="1674" y="0"/>
                  </a:moveTo>
                  <a:cubicBezTo>
                    <a:pt x="1660" y="0"/>
                    <a:pt x="1617" y="160"/>
                    <a:pt x="1531" y="553"/>
                  </a:cubicBezTo>
                  <a:cubicBezTo>
                    <a:pt x="1490" y="834"/>
                    <a:pt x="1446" y="1115"/>
                    <a:pt x="1409" y="1400"/>
                  </a:cubicBezTo>
                  <a:cubicBezTo>
                    <a:pt x="1302" y="1271"/>
                    <a:pt x="1206" y="1138"/>
                    <a:pt x="1106" y="1001"/>
                  </a:cubicBezTo>
                  <a:cubicBezTo>
                    <a:pt x="1095" y="716"/>
                    <a:pt x="1132" y="409"/>
                    <a:pt x="1188" y="127"/>
                  </a:cubicBezTo>
                  <a:cubicBezTo>
                    <a:pt x="1198" y="61"/>
                    <a:pt x="1197" y="35"/>
                    <a:pt x="1189" y="35"/>
                  </a:cubicBezTo>
                  <a:cubicBezTo>
                    <a:pt x="1165" y="35"/>
                    <a:pt x="1076" y="281"/>
                    <a:pt x="1073" y="320"/>
                  </a:cubicBezTo>
                  <a:cubicBezTo>
                    <a:pt x="1036" y="505"/>
                    <a:pt x="1017" y="694"/>
                    <a:pt x="1024" y="882"/>
                  </a:cubicBezTo>
                  <a:cubicBezTo>
                    <a:pt x="865" y="664"/>
                    <a:pt x="710" y="409"/>
                    <a:pt x="544" y="194"/>
                  </a:cubicBezTo>
                  <a:cubicBezTo>
                    <a:pt x="506" y="146"/>
                    <a:pt x="485" y="127"/>
                    <a:pt x="477" y="127"/>
                  </a:cubicBezTo>
                  <a:cubicBezTo>
                    <a:pt x="447" y="127"/>
                    <a:pt x="599" y="409"/>
                    <a:pt x="599" y="409"/>
                  </a:cubicBezTo>
                  <a:cubicBezTo>
                    <a:pt x="599" y="409"/>
                    <a:pt x="599" y="409"/>
                    <a:pt x="599" y="409"/>
                  </a:cubicBezTo>
                  <a:lnTo>
                    <a:pt x="599" y="409"/>
                  </a:lnTo>
                  <a:cubicBezTo>
                    <a:pt x="851" y="783"/>
                    <a:pt x="1099" y="1163"/>
                    <a:pt x="1394" y="1508"/>
                  </a:cubicBezTo>
                  <a:cubicBezTo>
                    <a:pt x="1306" y="2188"/>
                    <a:pt x="1261" y="2565"/>
                    <a:pt x="1213" y="3306"/>
                  </a:cubicBezTo>
                  <a:cubicBezTo>
                    <a:pt x="1039" y="3146"/>
                    <a:pt x="877" y="2973"/>
                    <a:pt x="729" y="2784"/>
                  </a:cubicBezTo>
                  <a:cubicBezTo>
                    <a:pt x="754" y="2499"/>
                    <a:pt x="858" y="2214"/>
                    <a:pt x="954" y="1947"/>
                  </a:cubicBezTo>
                  <a:cubicBezTo>
                    <a:pt x="977" y="1881"/>
                    <a:pt x="980" y="1856"/>
                    <a:pt x="972" y="1856"/>
                  </a:cubicBezTo>
                  <a:cubicBezTo>
                    <a:pt x="946" y="1856"/>
                    <a:pt x="817" y="2078"/>
                    <a:pt x="807" y="2114"/>
                  </a:cubicBezTo>
                  <a:cubicBezTo>
                    <a:pt x="736" y="2299"/>
                    <a:pt x="684" y="2495"/>
                    <a:pt x="658" y="2691"/>
                  </a:cubicBezTo>
                  <a:cubicBezTo>
                    <a:pt x="418" y="2388"/>
                    <a:pt x="233" y="2010"/>
                    <a:pt x="63" y="1670"/>
                  </a:cubicBezTo>
                  <a:cubicBezTo>
                    <a:pt x="41" y="1625"/>
                    <a:pt x="19" y="1590"/>
                    <a:pt x="9" y="1590"/>
                  </a:cubicBezTo>
                  <a:cubicBezTo>
                    <a:pt x="0" y="1590"/>
                    <a:pt x="1" y="1616"/>
                    <a:pt x="18" y="1685"/>
                  </a:cubicBezTo>
                  <a:cubicBezTo>
                    <a:pt x="233" y="2358"/>
                    <a:pt x="696" y="2939"/>
                    <a:pt x="1210" y="3417"/>
                  </a:cubicBezTo>
                  <a:cubicBezTo>
                    <a:pt x="1236" y="3959"/>
                    <a:pt x="1049" y="5929"/>
                    <a:pt x="1473" y="5929"/>
                  </a:cubicBezTo>
                  <a:cubicBezTo>
                    <a:pt x="1515" y="5929"/>
                    <a:pt x="1562" y="5910"/>
                    <a:pt x="1616" y="5869"/>
                  </a:cubicBezTo>
                  <a:cubicBezTo>
                    <a:pt x="1495" y="5273"/>
                    <a:pt x="1409" y="4663"/>
                    <a:pt x="1369" y="4052"/>
                  </a:cubicBezTo>
                  <a:cubicBezTo>
                    <a:pt x="1765" y="3938"/>
                    <a:pt x="2171" y="3801"/>
                    <a:pt x="2523" y="3576"/>
                  </a:cubicBezTo>
                  <a:cubicBezTo>
                    <a:pt x="2584" y="3531"/>
                    <a:pt x="2596" y="3513"/>
                    <a:pt x="2576" y="3513"/>
                  </a:cubicBezTo>
                  <a:cubicBezTo>
                    <a:pt x="2511" y="3513"/>
                    <a:pt x="2092" y="3712"/>
                    <a:pt x="2060" y="3723"/>
                  </a:cubicBezTo>
                  <a:cubicBezTo>
                    <a:pt x="1975" y="3298"/>
                    <a:pt x="2364" y="3028"/>
                    <a:pt x="2627" y="2758"/>
                  </a:cubicBezTo>
                  <a:cubicBezTo>
                    <a:pt x="2683" y="2703"/>
                    <a:pt x="2694" y="2682"/>
                    <a:pt x="2680" y="2682"/>
                  </a:cubicBezTo>
                  <a:cubicBezTo>
                    <a:pt x="2645" y="2682"/>
                    <a:pt x="2447" y="2816"/>
                    <a:pt x="2422" y="2843"/>
                  </a:cubicBezTo>
                  <a:cubicBezTo>
                    <a:pt x="2297" y="2954"/>
                    <a:pt x="2186" y="3079"/>
                    <a:pt x="2086" y="3217"/>
                  </a:cubicBezTo>
                  <a:cubicBezTo>
                    <a:pt x="2098" y="3157"/>
                    <a:pt x="2127" y="2965"/>
                    <a:pt x="2138" y="2906"/>
                  </a:cubicBezTo>
                  <a:cubicBezTo>
                    <a:pt x="2149" y="2839"/>
                    <a:pt x="2148" y="2813"/>
                    <a:pt x="2141" y="2813"/>
                  </a:cubicBezTo>
                  <a:cubicBezTo>
                    <a:pt x="2117" y="2813"/>
                    <a:pt x="2029" y="3059"/>
                    <a:pt x="2023" y="3098"/>
                  </a:cubicBezTo>
                  <a:cubicBezTo>
                    <a:pt x="1983" y="3313"/>
                    <a:pt x="1964" y="3535"/>
                    <a:pt x="1979" y="3757"/>
                  </a:cubicBezTo>
                  <a:cubicBezTo>
                    <a:pt x="1779" y="3838"/>
                    <a:pt x="1572" y="3909"/>
                    <a:pt x="1365" y="3967"/>
                  </a:cubicBezTo>
                  <a:cubicBezTo>
                    <a:pt x="1346" y="3671"/>
                    <a:pt x="1343" y="3376"/>
                    <a:pt x="1350" y="3079"/>
                  </a:cubicBezTo>
                  <a:cubicBezTo>
                    <a:pt x="1531" y="2813"/>
                    <a:pt x="1676" y="2495"/>
                    <a:pt x="1872" y="2229"/>
                  </a:cubicBezTo>
                  <a:cubicBezTo>
                    <a:pt x="2267" y="2111"/>
                    <a:pt x="2682" y="1974"/>
                    <a:pt x="3033" y="1748"/>
                  </a:cubicBezTo>
                  <a:cubicBezTo>
                    <a:pt x="3085" y="1713"/>
                    <a:pt x="3121" y="1682"/>
                    <a:pt x="3096" y="1682"/>
                  </a:cubicBezTo>
                  <a:cubicBezTo>
                    <a:pt x="3084" y="1682"/>
                    <a:pt x="3057" y="1689"/>
                    <a:pt x="3011" y="1708"/>
                  </a:cubicBezTo>
                  <a:cubicBezTo>
                    <a:pt x="2619" y="1863"/>
                    <a:pt x="2338" y="2010"/>
                    <a:pt x="1946" y="2121"/>
                  </a:cubicBezTo>
                  <a:cubicBezTo>
                    <a:pt x="2145" y="1826"/>
                    <a:pt x="2412" y="1541"/>
                    <a:pt x="2671" y="1308"/>
                  </a:cubicBezTo>
                  <a:cubicBezTo>
                    <a:pt x="2714" y="1265"/>
                    <a:pt x="2746" y="1228"/>
                    <a:pt x="2727" y="1228"/>
                  </a:cubicBezTo>
                  <a:cubicBezTo>
                    <a:pt x="2717" y="1228"/>
                    <a:pt x="2692" y="1240"/>
                    <a:pt x="2644" y="1267"/>
                  </a:cubicBezTo>
                  <a:cubicBezTo>
                    <a:pt x="2057" y="1663"/>
                    <a:pt x="1705" y="2325"/>
                    <a:pt x="1354" y="2920"/>
                  </a:cubicBezTo>
                  <a:cubicBezTo>
                    <a:pt x="1303" y="2630"/>
                    <a:pt x="1729" y="0"/>
                    <a:pt x="1674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67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67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69"/>
          <p:cNvGrpSpPr/>
          <p:nvPr/>
        </p:nvGrpSpPr>
        <p:grpSpPr>
          <a:xfrm flipH="1">
            <a:off x="-44450" y="4725987"/>
            <a:ext cx="9275762" cy="450850"/>
            <a:chOff x="4218921" y="334150"/>
            <a:chExt cx="5704371" cy="572696"/>
          </a:xfrm>
        </p:grpSpPr>
        <p:sp>
          <p:nvSpPr>
            <p:cNvPr id="166" name="Google Shape;166;p69"/>
            <p:cNvSpPr/>
            <p:nvPr/>
          </p:nvSpPr>
          <p:spPr>
            <a:xfrm>
              <a:off x="4218921" y="334150"/>
              <a:ext cx="5683870" cy="389191"/>
            </a:xfrm>
            <a:custGeom>
              <a:rect b="b" l="l" r="r" t="t"/>
              <a:pathLst>
                <a:path extrusionOk="0" h="2565" w="19289">
                  <a:moveTo>
                    <a:pt x="19288" y="1"/>
                  </a:moveTo>
                  <a:cubicBezTo>
                    <a:pt x="12925" y="82"/>
                    <a:pt x="6504" y="322"/>
                    <a:pt x="0" y="785"/>
                  </a:cubicBezTo>
                  <a:lnTo>
                    <a:pt x="0" y="2564"/>
                  </a:lnTo>
                  <a:lnTo>
                    <a:pt x="19288" y="2564"/>
                  </a:lnTo>
                  <a:lnTo>
                    <a:pt x="19288" y="1"/>
                  </a:ln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9"/>
            <p:cNvSpPr/>
            <p:nvPr/>
          </p:nvSpPr>
          <p:spPr>
            <a:xfrm>
              <a:off x="4218921" y="457158"/>
              <a:ext cx="5704371" cy="449688"/>
            </a:xfrm>
            <a:custGeom>
              <a:rect b="b" l="l" r="r" t="t"/>
              <a:pathLst>
                <a:path extrusionOk="0" h="2275" w="19359">
                  <a:moveTo>
                    <a:pt x="17199" y="0"/>
                  </a:moveTo>
                  <a:cubicBezTo>
                    <a:pt x="16449" y="0"/>
                    <a:pt x="15682" y="69"/>
                    <a:pt x="14967" y="173"/>
                  </a:cubicBezTo>
                  <a:cubicBezTo>
                    <a:pt x="13355" y="406"/>
                    <a:pt x="11827" y="799"/>
                    <a:pt x="10169" y="928"/>
                  </a:cubicBezTo>
                  <a:cubicBezTo>
                    <a:pt x="9717" y="963"/>
                    <a:pt x="9261" y="977"/>
                    <a:pt x="8804" y="977"/>
                  </a:cubicBezTo>
                  <a:cubicBezTo>
                    <a:pt x="6505" y="977"/>
                    <a:pt x="4163" y="610"/>
                    <a:pt x="1894" y="610"/>
                  </a:cubicBezTo>
                  <a:cubicBezTo>
                    <a:pt x="1256" y="610"/>
                    <a:pt x="624" y="639"/>
                    <a:pt x="0" y="713"/>
                  </a:cubicBezTo>
                  <a:lnTo>
                    <a:pt x="0" y="2275"/>
                  </a:lnTo>
                  <a:lnTo>
                    <a:pt x="19358" y="2275"/>
                  </a:lnTo>
                  <a:lnTo>
                    <a:pt x="19358" y="244"/>
                  </a:lnTo>
                  <a:cubicBezTo>
                    <a:pt x="18705" y="71"/>
                    <a:pt x="17961" y="0"/>
                    <a:pt x="17199" y="0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69"/>
          <p:cNvGrpSpPr/>
          <p:nvPr/>
        </p:nvGrpSpPr>
        <p:grpSpPr>
          <a:xfrm flipH="1">
            <a:off x="444500" y="4654550"/>
            <a:ext cx="8191500" cy="423861"/>
            <a:chOff x="1127151" y="4588883"/>
            <a:chExt cx="8190847" cy="423041"/>
          </a:xfrm>
        </p:grpSpPr>
        <p:sp>
          <p:nvSpPr>
            <p:cNvPr id="169" name="Google Shape;169;p69"/>
            <p:cNvSpPr/>
            <p:nvPr/>
          </p:nvSpPr>
          <p:spPr>
            <a:xfrm>
              <a:off x="9197358" y="4761586"/>
              <a:ext cx="120640" cy="160026"/>
            </a:xfrm>
            <a:custGeom>
              <a:rect b="b" l="l" r="r" t="t"/>
              <a:pathLst>
                <a:path extrusionOk="0" h="2101" w="1583">
                  <a:moveTo>
                    <a:pt x="499" y="0"/>
                  </a:moveTo>
                  <a:cubicBezTo>
                    <a:pt x="456" y="0"/>
                    <a:pt x="413" y="22"/>
                    <a:pt x="389" y="67"/>
                  </a:cubicBezTo>
                  <a:cubicBezTo>
                    <a:pt x="237" y="371"/>
                    <a:pt x="311" y="892"/>
                    <a:pt x="308" y="1180"/>
                  </a:cubicBezTo>
                  <a:cubicBezTo>
                    <a:pt x="217" y="1030"/>
                    <a:pt x="127" y="960"/>
                    <a:pt x="72" y="960"/>
                  </a:cubicBezTo>
                  <a:cubicBezTo>
                    <a:pt x="23" y="960"/>
                    <a:pt x="0" y="1015"/>
                    <a:pt x="30" y="1118"/>
                  </a:cubicBezTo>
                  <a:cubicBezTo>
                    <a:pt x="30" y="1118"/>
                    <a:pt x="23" y="1421"/>
                    <a:pt x="451" y="1921"/>
                  </a:cubicBezTo>
                  <a:cubicBezTo>
                    <a:pt x="560" y="2048"/>
                    <a:pt x="679" y="2100"/>
                    <a:pt x="797" y="2100"/>
                  </a:cubicBezTo>
                  <a:cubicBezTo>
                    <a:pt x="1141" y="2100"/>
                    <a:pt x="1478" y="1659"/>
                    <a:pt x="1517" y="1321"/>
                  </a:cubicBezTo>
                  <a:cubicBezTo>
                    <a:pt x="1582" y="1034"/>
                    <a:pt x="1575" y="918"/>
                    <a:pt x="1508" y="918"/>
                  </a:cubicBezTo>
                  <a:cubicBezTo>
                    <a:pt x="1439" y="918"/>
                    <a:pt x="1306" y="1044"/>
                    <a:pt x="1125" y="1236"/>
                  </a:cubicBezTo>
                  <a:cubicBezTo>
                    <a:pt x="1107" y="1129"/>
                    <a:pt x="1114" y="751"/>
                    <a:pt x="1092" y="570"/>
                  </a:cubicBezTo>
                  <a:cubicBezTo>
                    <a:pt x="1085" y="519"/>
                    <a:pt x="1043" y="490"/>
                    <a:pt x="1001" y="490"/>
                  </a:cubicBezTo>
                  <a:cubicBezTo>
                    <a:pt x="972" y="490"/>
                    <a:pt x="943" y="503"/>
                    <a:pt x="925" y="533"/>
                  </a:cubicBezTo>
                  <a:cubicBezTo>
                    <a:pt x="815" y="714"/>
                    <a:pt x="759" y="1055"/>
                    <a:pt x="736" y="1202"/>
                  </a:cubicBezTo>
                  <a:cubicBezTo>
                    <a:pt x="663" y="837"/>
                    <a:pt x="718" y="441"/>
                    <a:pt x="618" y="93"/>
                  </a:cubicBezTo>
                  <a:cubicBezTo>
                    <a:pt x="602" y="32"/>
                    <a:pt x="551" y="0"/>
                    <a:pt x="49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9"/>
            <p:cNvSpPr/>
            <p:nvPr/>
          </p:nvSpPr>
          <p:spPr>
            <a:xfrm>
              <a:off x="1374781" y="4588883"/>
              <a:ext cx="214295" cy="283613"/>
            </a:xfrm>
            <a:custGeom>
              <a:rect b="b" l="l" r="r" t="t"/>
              <a:pathLst>
                <a:path extrusionOk="0" h="895" w="674">
                  <a:moveTo>
                    <a:pt x="212" y="1"/>
                  </a:moveTo>
                  <a:cubicBezTo>
                    <a:pt x="194" y="1"/>
                    <a:pt x="177" y="10"/>
                    <a:pt x="168" y="30"/>
                  </a:cubicBezTo>
                  <a:cubicBezTo>
                    <a:pt x="102" y="159"/>
                    <a:pt x="136" y="381"/>
                    <a:pt x="132" y="504"/>
                  </a:cubicBezTo>
                  <a:cubicBezTo>
                    <a:pt x="95" y="439"/>
                    <a:pt x="57" y="410"/>
                    <a:pt x="33" y="410"/>
                  </a:cubicBezTo>
                  <a:cubicBezTo>
                    <a:pt x="11" y="410"/>
                    <a:pt x="1" y="434"/>
                    <a:pt x="13" y="478"/>
                  </a:cubicBezTo>
                  <a:cubicBezTo>
                    <a:pt x="13" y="478"/>
                    <a:pt x="13" y="607"/>
                    <a:pt x="195" y="818"/>
                  </a:cubicBezTo>
                  <a:cubicBezTo>
                    <a:pt x="240" y="872"/>
                    <a:pt x="291" y="894"/>
                    <a:pt x="341" y="894"/>
                  </a:cubicBezTo>
                  <a:cubicBezTo>
                    <a:pt x="486" y="894"/>
                    <a:pt x="630" y="706"/>
                    <a:pt x="646" y="562"/>
                  </a:cubicBezTo>
                  <a:cubicBezTo>
                    <a:pt x="673" y="441"/>
                    <a:pt x="670" y="392"/>
                    <a:pt x="642" y="392"/>
                  </a:cubicBezTo>
                  <a:cubicBezTo>
                    <a:pt x="613" y="392"/>
                    <a:pt x="557" y="445"/>
                    <a:pt x="479" y="526"/>
                  </a:cubicBezTo>
                  <a:cubicBezTo>
                    <a:pt x="472" y="482"/>
                    <a:pt x="476" y="318"/>
                    <a:pt x="465" y="245"/>
                  </a:cubicBezTo>
                  <a:cubicBezTo>
                    <a:pt x="463" y="223"/>
                    <a:pt x="445" y="210"/>
                    <a:pt x="427" y="210"/>
                  </a:cubicBezTo>
                  <a:cubicBezTo>
                    <a:pt x="415" y="210"/>
                    <a:pt x="402" y="216"/>
                    <a:pt x="395" y="230"/>
                  </a:cubicBezTo>
                  <a:cubicBezTo>
                    <a:pt x="350" y="304"/>
                    <a:pt x="324" y="452"/>
                    <a:pt x="317" y="511"/>
                  </a:cubicBezTo>
                  <a:cubicBezTo>
                    <a:pt x="284" y="359"/>
                    <a:pt x="310" y="190"/>
                    <a:pt x="265" y="41"/>
                  </a:cubicBezTo>
                  <a:cubicBezTo>
                    <a:pt x="257" y="15"/>
                    <a:pt x="234" y="1"/>
                    <a:pt x="212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9"/>
            <p:cNvSpPr/>
            <p:nvPr/>
          </p:nvSpPr>
          <p:spPr>
            <a:xfrm>
              <a:off x="1127151" y="4699793"/>
              <a:ext cx="212708" cy="283613"/>
            </a:xfrm>
            <a:custGeom>
              <a:rect b="b" l="l" r="r" t="t"/>
              <a:pathLst>
                <a:path extrusionOk="0" h="893" w="672">
                  <a:moveTo>
                    <a:pt x="210" y="1"/>
                  </a:moveTo>
                  <a:cubicBezTo>
                    <a:pt x="192" y="1"/>
                    <a:pt x="174" y="9"/>
                    <a:pt x="164" y="28"/>
                  </a:cubicBezTo>
                  <a:cubicBezTo>
                    <a:pt x="101" y="157"/>
                    <a:pt x="130" y="379"/>
                    <a:pt x="130" y="501"/>
                  </a:cubicBezTo>
                  <a:cubicBezTo>
                    <a:pt x="92" y="437"/>
                    <a:pt x="54" y="408"/>
                    <a:pt x="31" y="408"/>
                  </a:cubicBezTo>
                  <a:cubicBezTo>
                    <a:pt x="10" y="408"/>
                    <a:pt x="0" y="431"/>
                    <a:pt x="12" y="475"/>
                  </a:cubicBezTo>
                  <a:cubicBezTo>
                    <a:pt x="12" y="475"/>
                    <a:pt x="9" y="605"/>
                    <a:pt x="190" y="815"/>
                  </a:cubicBezTo>
                  <a:cubicBezTo>
                    <a:pt x="237" y="870"/>
                    <a:pt x="288" y="892"/>
                    <a:pt x="339" y="892"/>
                  </a:cubicBezTo>
                  <a:cubicBezTo>
                    <a:pt x="485" y="892"/>
                    <a:pt x="628" y="706"/>
                    <a:pt x="644" y="560"/>
                  </a:cubicBezTo>
                  <a:cubicBezTo>
                    <a:pt x="672" y="439"/>
                    <a:pt x="669" y="389"/>
                    <a:pt x="641" y="389"/>
                  </a:cubicBezTo>
                  <a:cubicBezTo>
                    <a:pt x="612" y="389"/>
                    <a:pt x="556" y="442"/>
                    <a:pt x="478" y="523"/>
                  </a:cubicBezTo>
                  <a:cubicBezTo>
                    <a:pt x="470" y="479"/>
                    <a:pt x="475" y="320"/>
                    <a:pt x="463" y="243"/>
                  </a:cubicBezTo>
                  <a:cubicBezTo>
                    <a:pt x="461" y="220"/>
                    <a:pt x="444" y="207"/>
                    <a:pt x="426" y="207"/>
                  </a:cubicBezTo>
                  <a:cubicBezTo>
                    <a:pt x="413" y="207"/>
                    <a:pt x="401" y="214"/>
                    <a:pt x="393" y="227"/>
                  </a:cubicBezTo>
                  <a:cubicBezTo>
                    <a:pt x="345" y="305"/>
                    <a:pt x="323" y="449"/>
                    <a:pt x="312" y="512"/>
                  </a:cubicBezTo>
                  <a:cubicBezTo>
                    <a:pt x="282" y="357"/>
                    <a:pt x="304" y="187"/>
                    <a:pt x="264" y="38"/>
                  </a:cubicBezTo>
                  <a:cubicBezTo>
                    <a:pt x="255" y="14"/>
                    <a:pt x="233" y="1"/>
                    <a:pt x="210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9"/>
            <p:cNvSpPr/>
            <p:nvPr/>
          </p:nvSpPr>
          <p:spPr>
            <a:xfrm>
              <a:off x="4668581" y="4669689"/>
              <a:ext cx="139689" cy="185377"/>
            </a:xfrm>
            <a:custGeom>
              <a:rect b="b" l="l" r="r" t="t"/>
              <a:pathLst>
                <a:path extrusionOk="0" h="1088" w="819">
                  <a:moveTo>
                    <a:pt x="254" y="0"/>
                  </a:moveTo>
                  <a:cubicBezTo>
                    <a:pt x="232" y="0"/>
                    <a:pt x="210" y="11"/>
                    <a:pt x="199" y="33"/>
                  </a:cubicBezTo>
                  <a:cubicBezTo>
                    <a:pt x="122" y="193"/>
                    <a:pt x="162" y="463"/>
                    <a:pt x="158" y="611"/>
                  </a:cubicBezTo>
                  <a:cubicBezTo>
                    <a:pt x="111" y="533"/>
                    <a:pt x="65" y="497"/>
                    <a:pt x="37" y="497"/>
                  </a:cubicBezTo>
                  <a:cubicBezTo>
                    <a:pt x="12" y="497"/>
                    <a:pt x="0" y="525"/>
                    <a:pt x="14" y="578"/>
                  </a:cubicBezTo>
                  <a:cubicBezTo>
                    <a:pt x="14" y="578"/>
                    <a:pt x="11" y="737"/>
                    <a:pt x="233" y="996"/>
                  </a:cubicBezTo>
                  <a:cubicBezTo>
                    <a:pt x="288" y="1061"/>
                    <a:pt x="349" y="1088"/>
                    <a:pt x="410" y="1088"/>
                  </a:cubicBezTo>
                  <a:cubicBezTo>
                    <a:pt x="589" y="1088"/>
                    <a:pt x="764" y="858"/>
                    <a:pt x="783" y="685"/>
                  </a:cubicBezTo>
                  <a:cubicBezTo>
                    <a:pt x="818" y="536"/>
                    <a:pt x="814" y="475"/>
                    <a:pt x="780" y="475"/>
                  </a:cubicBezTo>
                  <a:cubicBezTo>
                    <a:pt x="745" y="475"/>
                    <a:pt x="676" y="541"/>
                    <a:pt x="584" y="641"/>
                  </a:cubicBezTo>
                  <a:cubicBezTo>
                    <a:pt x="573" y="585"/>
                    <a:pt x="576" y="389"/>
                    <a:pt x="566" y="296"/>
                  </a:cubicBezTo>
                  <a:cubicBezTo>
                    <a:pt x="561" y="270"/>
                    <a:pt x="540" y="254"/>
                    <a:pt x="518" y="254"/>
                  </a:cubicBezTo>
                  <a:cubicBezTo>
                    <a:pt x="503" y="254"/>
                    <a:pt x="487" y="261"/>
                    <a:pt x="477" y="278"/>
                  </a:cubicBezTo>
                  <a:cubicBezTo>
                    <a:pt x="421" y="371"/>
                    <a:pt x="392" y="548"/>
                    <a:pt x="380" y="622"/>
                  </a:cubicBezTo>
                  <a:cubicBezTo>
                    <a:pt x="344" y="433"/>
                    <a:pt x="373" y="230"/>
                    <a:pt x="322" y="49"/>
                  </a:cubicBezTo>
                  <a:cubicBezTo>
                    <a:pt x="311" y="18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9"/>
            <p:cNvSpPr/>
            <p:nvPr/>
          </p:nvSpPr>
          <p:spPr>
            <a:xfrm>
              <a:off x="4096374" y="4773139"/>
              <a:ext cx="179923" cy="238785"/>
            </a:xfrm>
            <a:custGeom>
              <a:rect b="b" l="l" r="r" t="t"/>
              <a:pathLst>
                <a:path extrusionOk="0" h="1404" w="1058">
                  <a:moveTo>
                    <a:pt x="330" y="1"/>
                  </a:moveTo>
                  <a:cubicBezTo>
                    <a:pt x="302" y="1"/>
                    <a:pt x="274" y="15"/>
                    <a:pt x="259" y="45"/>
                  </a:cubicBezTo>
                  <a:cubicBezTo>
                    <a:pt x="159" y="249"/>
                    <a:pt x="207" y="596"/>
                    <a:pt x="203" y="789"/>
                  </a:cubicBezTo>
                  <a:cubicBezTo>
                    <a:pt x="145" y="689"/>
                    <a:pt x="85" y="643"/>
                    <a:pt x="48" y="643"/>
                  </a:cubicBezTo>
                  <a:cubicBezTo>
                    <a:pt x="15" y="643"/>
                    <a:pt x="1" y="680"/>
                    <a:pt x="22" y="748"/>
                  </a:cubicBezTo>
                  <a:cubicBezTo>
                    <a:pt x="22" y="748"/>
                    <a:pt x="15" y="951"/>
                    <a:pt x="300" y="1284"/>
                  </a:cubicBezTo>
                  <a:cubicBezTo>
                    <a:pt x="373" y="1368"/>
                    <a:pt x="452" y="1403"/>
                    <a:pt x="532" y="1403"/>
                  </a:cubicBezTo>
                  <a:cubicBezTo>
                    <a:pt x="762" y="1403"/>
                    <a:pt x="986" y="1109"/>
                    <a:pt x="1014" y="881"/>
                  </a:cubicBezTo>
                  <a:cubicBezTo>
                    <a:pt x="1057" y="691"/>
                    <a:pt x="1052" y="613"/>
                    <a:pt x="1007" y="613"/>
                  </a:cubicBezTo>
                  <a:cubicBezTo>
                    <a:pt x="961" y="613"/>
                    <a:pt x="872" y="697"/>
                    <a:pt x="751" y="826"/>
                  </a:cubicBezTo>
                  <a:cubicBezTo>
                    <a:pt x="736" y="755"/>
                    <a:pt x="744" y="500"/>
                    <a:pt x="729" y="382"/>
                  </a:cubicBezTo>
                  <a:cubicBezTo>
                    <a:pt x="724" y="349"/>
                    <a:pt x="697" y="329"/>
                    <a:pt x="669" y="329"/>
                  </a:cubicBezTo>
                  <a:cubicBezTo>
                    <a:pt x="649" y="329"/>
                    <a:pt x="630" y="338"/>
                    <a:pt x="618" y="360"/>
                  </a:cubicBezTo>
                  <a:cubicBezTo>
                    <a:pt x="544" y="478"/>
                    <a:pt x="507" y="707"/>
                    <a:pt x="492" y="804"/>
                  </a:cubicBezTo>
                  <a:cubicBezTo>
                    <a:pt x="444" y="560"/>
                    <a:pt x="481" y="297"/>
                    <a:pt x="414" y="63"/>
                  </a:cubicBezTo>
                  <a:cubicBezTo>
                    <a:pt x="402" y="23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69"/>
          <p:cNvSpPr txBox="1"/>
          <p:nvPr>
            <p:ph type="title"/>
          </p:nvPr>
        </p:nvSpPr>
        <p:spPr>
          <a:xfrm>
            <a:off x="712787" y="444500"/>
            <a:ext cx="7718425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69"/>
          <p:cNvSpPr txBox="1"/>
          <p:nvPr>
            <p:ph idx="1" type="body"/>
          </p:nvPr>
        </p:nvSpPr>
        <p:spPr>
          <a:xfrm>
            <a:off x="712787" y="1152525"/>
            <a:ext cx="7718425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10.jpg"/><Relationship Id="rId5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17.jpg"/><Relationship Id="rId5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chart" Target="../charts/chart1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chart" Target="../charts/chart2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3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4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chart" Target="../charts/chart5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chart" Target="../charts/chart6.xml"/><Relationship Id="rId4" Type="http://schemas.openxmlformats.org/officeDocument/2006/relationships/chart" Target="../charts/chart7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chart" Target="../charts/chart8.xml"/><Relationship Id="rId4" Type="http://schemas.openxmlformats.org/officeDocument/2006/relationships/chart" Target="../charts/chart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chart" Target="../charts/chart1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chart" Target="../charts/chart1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chart" Target="../charts/chart1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"/>
          <p:cNvSpPr txBox="1"/>
          <p:nvPr>
            <p:ph type="ctrTitle"/>
          </p:nvPr>
        </p:nvSpPr>
        <p:spPr>
          <a:xfrm>
            <a:off x="712787" y="539750"/>
            <a:ext cx="5619750" cy="19462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i="0" lang="en-US" sz="6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Veřejné zdraví a léto</a:t>
            </a:r>
            <a:endParaRPr/>
          </a:p>
        </p:txBody>
      </p:sp>
      <p:sp>
        <p:nvSpPr>
          <p:cNvPr id="931" name="Google Shape;931;p1"/>
          <p:cNvSpPr txBox="1"/>
          <p:nvPr>
            <p:ph idx="1" type="subTitle"/>
          </p:nvPr>
        </p:nvSpPr>
        <p:spPr>
          <a:xfrm>
            <a:off x="712787" y="2486025"/>
            <a:ext cx="561975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Snídaně s novináři, 4. 6. 2025</a:t>
            </a:r>
            <a:endParaRPr/>
          </a:p>
        </p:txBody>
      </p:sp>
      <p:grpSp>
        <p:nvGrpSpPr>
          <p:cNvPr id="932" name="Google Shape;932;p1"/>
          <p:cNvGrpSpPr/>
          <p:nvPr/>
        </p:nvGrpSpPr>
        <p:grpSpPr>
          <a:xfrm>
            <a:off x="7816850" y="615950"/>
            <a:ext cx="914400" cy="914400"/>
            <a:chOff x="2350924" y="382650"/>
            <a:chExt cx="826170" cy="763024"/>
          </a:xfrm>
        </p:grpSpPr>
        <p:sp>
          <p:nvSpPr>
            <p:cNvPr id="933" name="Google Shape;933;p1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6" name="Google Shape;936;p1"/>
          <p:cNvGrpSpPr/>
          <p:nvPr/>
        </p:nvGrpSpPr>
        <p:grpSpPr>
          <a:xfrm>
            <a:off x="4699000" y="2822575"/>
            <a:ext cx="4329112" cy="2146300"/>
            <a:chOff x="4698649" y="2822165"/>
            <a:chExt cx="4329199" cy="2146125"/>
          </a:xfrm>
        </p:grpSpPr>
        <p:grpSp>
          <p:nvGrpSpPr>
            <p:cNvPr id="937" name="Google Shape;937;p1"/>
            <p:cNvGrpSpPr/>
            <p:nvPr/>
          </p:nvGrpSpPr>
          <p:grpSpPr>
            <a:xfrm>
              <a:off x="7159475" y="3207086"/>
              <a:ext cx="1868373" cy="1216402"/>
              <a:chOff x="2467775" y="3497074"/>
              <a:chExt cx="1868373" cy="1216402"/>
            </a:xfrm>
          </p:grpSpPr>
          <p:sp>
            <p:nvSpPr>
              <p:cNvPr id="938" name="Google Shape;938;p1"/>
              <p:cNvSpPr/>
              <p:nvPr/>
            </p:nvSpPr>
            <p:spPr>
              <a:xfrm>
                <a:off x="2467775" y="4555775"/>
                <a:ext cx="1868373" cy="157701"/>
              </a:xfrm>
              <a:custGeom>
                <a:rect b="b" l="l" r="r" t="t"/>
                <a:pathLst>
                  <a:path extrusionOk="0" h="491" w="4303">
                    <a:moveTo>
                      <a:pt x="2323" y="1"/>
                    </a:moveTo>
                    <a:cubicBezTo>
                      <a:pt x="2266" y="1"/>
                      <a:pt x="2208" y="1"/>
                      <a:pt x="2149" y="2"/>
                    </a:cubicBezTo>
                    <a:cubicBezTo>
                      <a:pt x="962" y="13"/>
                      <a:pt x="1" y="131"/>
                      <a:pt x="1" y="264"/>
                    </a:cubicBezTo>
                    <a:cubicBezTo>
                      <a:pt x="1" y="391"/>
                      <a:pt x="870" y="491"/>
                      <a:pt x="1974" y="491"/>
                    </a:cubicBezTo>
                    <a:cubicBezTo>
                      <a:pt x="2033" y="491"/>
                      <a:pt x="2093" y="490"/>
                      <a:pt x="2154" y="490"/>
                    </a:cubicBezTo>
                    <a:cubicBezTo>
                      <a:pt x="3341" y="479"/>
                      <a:pt x="4302" y="360"/>
                      <a:pt x="4302" y="223"/>
                    </a:cubicBezTo>
                    <a:cubicBezTo>
                      <a:pt x="4302" y="97"/>
                      <a:pt x="3430" y="1"/>
                      <a:pt x="2323" y="1"/>
                    </a:cubicBezTo>
                    <a:close/>
                  </a:path>
                </a:pathLst>
              </a:custGeom>
              <a:solidFill>
                <a:srgbClr val="5A5402">
                  <a:alpha val="4784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39" name="Google Shape;939;p1"/>
              <p:cNvGrpSpPr/>
              <p:nvPr/>
            </p:nvGrpSpPr>
            <p:grpSpPr>
              <a:xfrm>
                <a:off x="2589392" y="3497074"/>
                <a:ext cx="1625129" cy="1136328"/>
                <a:chOff x="391561" y="107209"/>
                <a:chExt cx="4568820" cy="3194625"/>
              </a:xfrm>
            </p:grpSpPr>
            <p:sp>
              <p:nvSpPr>
                <p:cNvPr id="940" name="Google Shape;940;p1"/>
                <p:cNvSpPr/>
                <p:nvPr/>
              </p:nvSpPr>
              <p:spPr>
                <a:xfrm>
                  <a:off x="508834" y="109094"/>
                  <a:ext cx="4451547" cy="2939358"/>
                </a:xfrm>
                <a:custGeom>
                  <a:rect b="b" l="l" r="r" t="t"/>
                  <a:pathLst>
                    <a:path extrusionOk="0" h="7795" w="11805">
                      <a:moveTo>
                        <a:pt x="5986" y="0"/>
                      </a:moveTo>
                      <a:cubicBezTo>
                        <a:pt x="5444" y="0"/>
                        <a:pt x="4897" y="86"/>
                        <a:pt x="4380" y="258"/>
                      </a:cubicBezTo>
                      <a:cubicBezTo>
                        <a:pt x="3529" y="540"/>
                        <a:pt x="2760" y="1054"/>
                        <a:pt x="2235" y="1801"/>
                      </a:cubicBezTo>
                      <a:cubicBezTo>
                        <a:pt x="485" y="3647"/>
                        <a:pt x="0" y="7753"/>
                        <a:pt x="0" y="7753"/>
                      </a:cubicBezTo>
                      <a:lnTo>
                        <a:pt x="1288" y="7760"/>
                      </a:lnTo>
                      <a:lnTo>
                        <a:pt x="5904" y="7775"/>
                      </a:lnTo>
                      <a:lnTo>
                        <a:pt x="7335" y="7782"/>
                      </a:lnTo>
                      <a:lnTo>
                        <a:pt x="7347" y="7782"/>
                      </a:lnTo>
                      <a:lnTo>
                        <a:pt x="11805" y="7794"/>
                      </a:lnTo>
                      <a:cubicBezTo>
                        <a:pt x="11805" y="7794"/>
                        <a:pt x="11786" y="7576"/>
                        <a:pt x="11723" y="7198"/>
                      </a:cubicBezTo>
                      <a:cubicBezTo>
                        <a:pt x="11597" y="6473"/>
                        <a:pt x="11308" y="5167"/>
                        <a:pt x="10687" y="3784"/>
                      </a:cubicBezTo>
                      <a:cubicBezTo>
                        <a:pt x="10325" y="2978"/>
                        <a:pt x="9848" y="2148"/>
                        <a:pt x="9226" y="1387"/>
                      </a:cubicBezTo>
                      <a:cubicBezTo>
                        <a:pt x="8469" y="462"/>
                        <a:pt x="7241" y="0"/>
                        <a:pt x="59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"/>
                <p:cNvSpPr/>
                <p:nvPr/>
              </p:nvSpPr>
              <p:spPr>
                <a:xfrm>
                  <a:off x="2827137" y="1365523"/>
                  <a:ext cx="2133198" cy="1682919"/>
                </a:xfrm>
                <a:custGeom>
                  <a:rect b="b" l="l" r="r" t="t"/>
                  <a:pathLst>
                    <a:path extrusionOk="0" h="4463" w="5657">
                      <a:moveTo>
                        <a:pt x="0" y="1"/>
                      </a:moveTo>
                      <a:cubicBezTo>
                        <a:pt x="655" y="1095"/>
                        <a:pt x="1025" y="3163"/>
                        <a:pt x="1199" y="4450"/>
                      </a:cubicBezTo>
                      <a:lnTo>
                        <a:pt x="5657" y="4462"/>
                      </a:lnTo>
                      <a:cubicBezTo>
                        <a:pt x="5657" y="4462"/>
                        <a:pt x="5638" y="4244"/>
                        <a:pt x="5575" y="3866"/>
                      </a:cubicBezTo>
                      <a:cubicBezTo>
                        <a:pt x="5449" y="3141"/>
                        <a:pt x="5160" y="1835"/>
                        <a:pt x="4539" y="452"/>
                      </a:cubicBezTo>
                      <a:cubicBezTo>
                        <a:pt x="4417" y="1150"/>
                        <a:pt x="4166" y="1435"/>
                        <a:pt x="3910" y="1661"/>
                      </a:cubicBezTo>
                      <a:cubicBezTo>
                        <a:pt x="3605" y="1930"/>
                        <a:pt x="3275" y="2040"/>
                        <a:pt x="2942" y="2040"/>
                      </a:cubicBezTo>
                      <a:cubicBezTo>
                        <a:pt x="1536" y="2040"/>
                        <a:pt x="60" y="9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"/>
                <p:cNvSpPr/>
                <p:nvPr/>
              </p:nvSpPr>
              <p:spPr>
                <a:xfrm>
                  <a:off x="1089132" y="1060036"/>
                  <a:ext cx="1687059" cy="1664577"/>
                </a:xfrm>
                <a:custGeom>
                  <a:rect b="b" l="l" r="r" t="t"/>
                  <a:pathLst>
                    <a:path extrusionOk="0" h="4407" w="4474">
                      <a:moveTo>
                        <a:pt x="2306" y="0"/>
                      </a:moveTo>
                      <a:cubicBezTo>
                        <a:pt x="2093" y="0"/>
                        <a:pt x="1877" y="57"/>
                        <a:pt x="1673" y="171"/>
                      </a:cubicBezTo>
                      <a:cubicBezTo>
                        <a:pt x="1337" y="359"/>
                        <a:pt x="1033" y="703"/>
                        <a:pt x="826" y="1199"/>
                      </a:cubicBezTo>
                      <a:cubicBezTo>
                        <a:pt x="578" y="1665"/>
                        <a:pt x="341" y="2498"/>
                        <a:pt x="156" y="3278"/>
                      </a:cubicBezTo>
                      <a:cubicBezTo>
                        <a:pt x="138" y="3348"/>
                        <a:pt x="123" y="3415"/>
                        <a:pt x="108" y="3481"/>
                      </a:cubicBezTo>
                      <a:cubicBezTo>
                        <a:pt x="0" y="3951"/>
                        <a:pt x="356" y="4398"/>
                        <a:pt x="837" y="4398"/>
                      </a:cubicBezTo>
                      <a:lnTo>
                        <a:pt x="3648" y="4406"/>
                      </a:lnTo>
                      <a:cubicBezTo>
                        <a:pt x="4118" y="4406"/>
                        <a:pt x="4473" y="3980"/>
                        <a:pt x="4388" y="3519"/>
                      </a:cubicBezTo>
                      <a:cubicBezTo>
                        <a:pt x="4292" y="3008"/>
                        <a:pt x="4155" y="2431"/>
                        <a:pt x="3963" y="1861"/>
                      </a:cubicBezTo>
                      <a:cubicBezTo>
                        <a:pt x="3855" y="1539"/>
                        <a:pt x="3729" y="1224"/>
                        <a:pt x="3585" y="922"/>
                      </a:cubicBezTo>
                      <a:cubicBezTo>
                        <a:pt x="3286" y="306"/>
                        <a:pt x="2802" y="0"/>
                        <a:pt x="2306" y="0"/>
                      </a:cubicBezTo>
                      <a:close/>
                    </a:path>
                  </a:pathLst>
                </a:custGeom>
                <a:solidFill>
                  <a:srgbClr val="5A540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"/>
                <p:cNvSpPr/>
                <p:nvPr/>
              </p:nvSpPr>
              <p:spPr>
                <a:xfrm>
                  <a:off x="1089132" y="1693735"/>
                  <a:ext cx="1687059" cy="1030878"/>
                </a:xfrm>
                <a:custGeom>
                  <a:rect b="b" l="l" r="r" t="t"/>
                  <a:pathLst>
                    <a:path extrusionOk="0" h="2722" w="4474">
                      <a:moveTo>
                        <a:pt x="3024" y="0"/>
                      </a:moveTo>
                      <a:cubicBezTo>
                        <a:pt x="2675" y="0"/>
                        <a:pt x="2321" y="64"/>
                        <a:pt x="1991" y="180"/>
                      </a:cubicBezTo>
                      <a:cubicBezTo>
                        <a:pt x="1251" y="442"/>
                        <a:pt x="600" y="949"/>
                        <a:pt x="156" y="1593"/>
                      </a:cubicBezTo>
                      <a:cubicBezTo>
                        <a:pt x="138" y="1663"/>
                        <a:pt x="123" y="1730"/>
                        <a:pt x="108" y="1796"/>
                      </a:cubicBezTo>
                      <a:cubicBezTo>
                        <a:pt x="0" y="2266"/>
                        <a:pt x="356" y="2713"/>
                        <a:pt x="837" y="2713"/>
                      </a:cubicBezTo>
                      <a:lnTo>
                        <a:pt x="3648" y="2721"/>
                      </a:lnTo>
                      <a:cubicBezTo>
                        <a:pt x="4118" y="2721"/>
                        <a:pt x="4473" y="2295"/>
                        <a:pt x="4388" y="1834"/>
                      </a:cubicBezTo>
                      <a:cubicBezTo>
                        <a:pt x="4292" y="1323"/>
                        <a:pt x="4155" y="746"/>
                        <a:pt x="3963" y="176"/>
                      </a:cubicBezTo>
                      <a:cubicBezTo>
                        <a:pt x="3667" y="55"/>
                        <a:pt x="3347" y="0"/>
                        <a:pt x="3024" y="0"/>
                      </a:cubicBezTo>
                      <a:close/>
                    </a:path>
                  </a:pathLst>
                </a:custGeom>
                <a:solidFill>
                  <a:srgbClr val="9B910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"/>
                <p:cNvSpPr/>
                <p:nvPr/>
              </p:nvSpPr>
              <p:spPr>
                <a:xfrm>
                  <a:off x="857635" y="2284089"/>
                  <a:ext cx="2169399" cy="591642"/>
                </a:xfrm>
                <a:custGeom>
                  <a:rect b="b" l="l" r="r" t="t"/>
                  <a:pathLst>
                    <a:path extrusionOk="0" h="1569" w="5753">
                      <a:moveTo>
                        <a:pt x="4990" y="0"/>
                      </a:moveTo>
                      <a:cubicBezTo>
                        <a:pt x="4905" y="0"/>
                        <a:pt x="4821" y="14"/>
                        <a:pt x="4739" y="39"/>
                      </a:cubicBezTo>
                      <a:cubicBezTo>
                        <a:pt x="4698" y="54"/>
                        <a:pt x="4653" y="68"/>
                        <a:pt x="4613" y="87"/>
                      </a:cubicBezTo>
                      <a:cubicBezTo>
                        <a:pt x="4100" y="322"/>
                        <a:pt x="3459" y="410"/>
                        <a:pt x="2787" y="410"/>
                      </a:cubicBezTo>
                      <a:cubicBezTo>
                        <a:pt x="2063" y="410"/>
                        <a:pt x="1303" y="308"/>
                        <a:pt x="625" y="179"/>
                      </a:cubicBezTo>
                      <a:cubicBezTo>
                        <a:pt x="593" y="173"/>
                        <a:pt x="561" y="170"/>
                        <a:pt x="529" y="170"/>
                      </a:cubicBezTo>
                      <a:cubicBezTo>
                        <a:pt x="313" y="170"/>
                        <a:pt x="119" y="307"/>
                        <a:pt x="48" y="517"/>
                      </a:cubicBezTo>
                      <a:cubicBezTo>
                        <a:pt x="18" y="616"/>
                        <a:pt x="0" y="720"/>
                        <a:pt x="4" y="812"/>
                      </a:cubicBezTo>
                      <a:cubicBezTo>
                        <a:pt x="11" y="1038"/>
                        <a:pt x="45" y="1393"/>
                        <a:pt x="603" y="1538"/>
                      </a:cubicBezTo>
                      <a:cubicBezTo>
                        <a:pt x="680" y="1559"/>
                        <a:pt x="758" y="1568"/>
                        <a:pt x="836" y="1568"/>
                      </a:cubicBezTo>
                      <a:cubicBezTo>
                        <a:pt x="868" y="1568"/>
                        <a:pt x="901" y="1567"/>
                        <a:pt x="933" y="1563"/>
                      </a:cubicBezTo>
                      <a:cubicBezTo>
                        <a:pt x="1146" y="1542"/>
                        <a:pt x="1359" y="1535"/>
                        <a:pt x="1596" y="1535"/>
                      </a:cubicBezTo>
                      <a:cubicBezTo>
                        <a:pt x="2004" y="1535"/>
                        <a:pt x="2481" y="1555"/>
                        <a:pt x="3147" y="1555"/>
                      </a:cubicBezTo>
                      <a:cubicBezTo>
                        <a:pt x="3616" y="1555"/>
                        <a:pt x="4178" y="1545"/>
                        <a:pt x="4875" y="1511"/>
                      </a:cubicBezTo>
                      <a:cubicBezTo>
                        <a:pt x="4901" y="1511"/>
                        <a:pt x="4928" y="1508"/>
                        <a:pt x="4954" y="1508"/>
                      </a:cubicBezTo>
                      <a:cubicBezTo>
                        <a:pt x="5301" y="1489"/>
                        <a:pt x="5597" y="1241"/>
                        <a:pt x="5671" y="901"/>
                      </a:cubicBezTo>
                      <a:cubicBezTo>
                        <a:pt x="5753" y="534"/>
                        <a:pt x="5678" y="121"/>
                        <a:pt x="5150" y="17"/>
                      </a:cubicBezTo>
                      <a:cubicBezTo>
                        <a:pt x="5097" y="6"/>
                        <a:pt x="5043" y="0"/>
                        <a:pt x="49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"/>
                <p:cNvSpPr/>
                <p:nvPr/>
              </p:nvSpPr>
              <p:spPr>
                <a:xfrm>
                  <a:off x="2541309" y="2284089"/>
                  <a:ext cx="485692" cy="570149"/>
                </a:xfrm>
                <a:custGeom>
                  <a:rect b="b" l="l" r="r" t="t"/>
                  <a:pathLst>
                    <a:path extrusionOk="0" h="1512" w="1288">
                      <a:moveTo>
                        <a:pt x="525" y="0"/>
                      </a:moveTo>
                      <a:cubicBezTo>
                        <a:pt x="440" y="0"/>
                        <a:pt x="356" y="14"/>
                        <a:pt x="274" y="39"/>
                      </a:cubicBezTo>
                      <a:cubicBezTo>
                        <a:pt x="108" y="210"/>
                        <a:pt x="0" y="450"/>
                        <a:pt x="0" y="720"/>
                      </a:cubicBezTo>
                      <a:cubicBezTo>
                        <a:pt x="0" y="1053"/>
                        <a:pt x="166" y="1345"/>
                        <a:pt x="410" y="1511"/>
                      </a:cubicBezTo>
                      <a:cubicBezTo>
                        <a:pt x="436" y="1511"/>
                        <a:pt x="463" y="1508"/>
                        <a:pt x="489" y="1508"/>
                      </a:cubicBezTo>
                      <a:cubicBezTo>
                        <a:pt x="836" y="1489"/>
                        <a:pt x="1132" y="1241"/>
                        <a:pt x="1206" y="901"/>
                      </a:cubicBezTo>
                      <a:cubicBezTo>
                        <a:pt x="1288" y="534"/>
                        <a:pt x="1213" y="121"/>
                        <a:pt x="685" y="17"/>
                      </a:cubicBezTo>
                      <a:cubicBezTo>
                        <a:pt x="632" y="6"/>
                        <a:pt x="57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"/>
                <p:cNvSpPr/>
                <p:nvPr/>
              </p:nvSpPr>
              <p:spPr>
                <a:xfrm>
                  <a:off x="3172922" y="2503926"/>
                  <a:ext cx="171953" cy="797907"/>
                </a:xfrm>
                <a:custGeom>
                  <a:rect b="b" l="l" r="r" t="t"/>
                  <a:pathLst>
                    <a:path extrusionOk="0" h="2116" w="456">
                      <a:moveTo>
                        <a:pt x="93" y="0"/>
                      </a:moveTo>
                      <a:lnTo>
                        <a:pt x="1" y="37"/>
                      </a:lnTo>
                      <a:lnTo>
                        <a:pt x="260" y="2116"/>
                      </a:lnTo>
                      <a:lnTo>
                        <a:pt x="456" y="2116"/>
                      </a:lnTo>
                      <a:cubicBezTo>
                        <a:pt x="456" y="2116"/>
                        <a:pt x="215" y="581"/>
                        <a:pt x="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"/>
                <p:cNvSpPr/>
                <p:nvPr/>
              </p:nvSpPr>
              <p:spPr>
                <a:xfrm>
                  <a:off x="4770244" y="2439446"/>
                  <a:ext cx="181757" cy="862388"/>
                </a:xfrm>
                <a:custGeom>
                  <a:rect b="b" l="l" r="r" t="t"/>
                  <a:pathLst>
                    <a:path extrusionOk="0" h="2287" w="482">
                      <a:moveTo>
                        <a:pt x="93" y="1"/>
                      </a:moveTo>
                      <a:lnTo>
                        <a:pt x="0" y="12"/>
                      </a:lnTo>
                      <a:cubicBezTo>
                        <a:pt x="0" y="12"/>
                        <a:pt x="244" y="877"/>
                        <a:pt x="289" y="2272"/>
                      </a:cubicBezTo>
                      <a:cubicBezTo>
                        <a:pt x="300" y="2282"/>
                        <a:pt x="324" y="2286"/>
                        <a:pt x="350" y="2286"/>
                      </a:cubicBezTo>
                      <a:cubicBezTo>
                        <a:pt x="408" y="2286"/>
                        <a:pt x="482" y="2268"/>
                        <a:pt x="482" y="2268"/>
                      </a:cubicBezTo>
                      <a:cubicBezTo>
                        <a:pt x="482" y="2268"/>
                        <a:pt x="355" y="670"/>
                        <a:pt x="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"/>
                <p:cNvSpPr/>
                <p:nvPr/>
              </p:nvSpPr>
              <p:spPr>
                <a:xfrm>
                  <a:off x="391561" y="2439446"/>
                  <a:ext cx="181757" cy="862388"/>
                </a:xfrm>
                <a:custGeom>
                  <a:rect b="b" l="l" r="r" t="t"/>
                  <a:pathLst>
                    <a:path extrusionOk="0" h="2287" w="482">
                      <a:moveTo>
                        <a:pt x="389" y="1"/>
                      </a:moveTo>
                      <a:cubicBezTo>
                        <a:pt x="127" y="670"/>
                        <a:pt x="1" y="2268"/>
                        <a:pt x="1" y="2268"/>
                      </a:cubicBezTo>
                      <a:cubicBezTo>
                        <a:pt x="1" y="2268"/>
                        <a:pt x="74" y="2286"/>
                        <a:pt x="132" y="2286"/>
                      </a:cubicBezTo>
                      <a:cubicBezTo>
                        <a:pt x="159" y="2286"/>
                        <a:pt x="182" y="2282"/>
                        <a:pt x="193" y="2272"/>
                      </a:cubicBezTo>
                      <a:cubicBezTo>
                        <a:pt x="241" y="877"/>
                        <a:pt x="482" y="12"/>
                        <a:pt x="482" y="12"/>
                      </a:cubicBezTo>
                      <a:lnTo>
                        <a:pt x="389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1"/>
                <p:cNvSpPr/>
                <p:nvPr/>
              </p:nvSpPr>
              <p:spPr>
                <a:xfrm>
                  <a:off x="456042" y="107209"/>
                  <a:ext cx="4405542" cy="2473284"/>
                </a:xfrm>
                <a:custGeom>
                  <a:rect b="b" l="l" r="r" t="t"/>
                  <a:pathLst>
                    <a:path extrusionOk="0" h="6559" w="11683">
                      <a:moveTo>
                        <a:pt x="6074" y="0"/>
                      </a:moveTo>
                      <a:cubicBezTo>
                        <a:pt x="5594" y="0"/>
                        <a:pt x="5113" y="68"/>
                        <a:pt x="4653" y="200"/>
                      </a:cubicBezTo>
                      <a:cubicBezTo>
                        <a:pt x="3133" y="637"/>
                        <a:pt x="2015" y="1913"/>
                        <a:pt x="1257" y="3256"/>
                      </a:cubicBezTo>
                      <a:cubicBezTo>
                        <a:pt x="743" y="4181"/>
                        <a:pt x="0" y="6441"/>
                        <a:pt x="118" y="6485"/>
                      </a:cubicBezTo>
                      <a:cubicBezTo>
                        <a:pt x="149" y="6496"/>
                        <a:pt x="256" y="6537"/>
                        <a:pt x="310" y="6537"/>
                      </a:cubicBezTo>
                      <a:cubicBezTo>
                        <a:pt x="327" y="6537"/>
                        <a:pt x="338" y="6533"/>
                        <a:pt x="340" y="6522"/>
                      </a:cubicBezTo>
                      <a:cubicBezTo>
                        <a:pt x="1339" y="2831"/>
                        <a:pt x="2604" y="1044"/>
                        <a:pt x="4634" y="386"/>
                      </a:cubicBezTo>
                      <a:cubicBezTo>
                        <a:pt x="5915" y="2039"/>
                        <a:pt x="6881" y="5435"/>
                        <a:pt x="7069" y="6519"/>
                      </a:cubicBezTo>
                      <a:cubicBezTo>
                        <a:pt x="7074" y="6547"/>
                        <a:pt x="7101" y="6559"/>
                        <a:pt x="7136" y="6559"/>
                      </a:cubicBezTo>
                      <a:cubicBezTo>
                        <a:pt x="7241" y="6559"/>
                        <a:pt x="7429" y="6456"/>
                        <a:pt x="7409" y="6371"/>
                      </a:cubicBezTo>
                      <a:cubicBezTo>
                        <a:pt x="6895" y="4218"/>
                        <a:pt x="6111" y="2076"/>
                        <a:pt x="4827" y="330"/>
                      </a:cubicBezTo>
                      <a:cubicBezTo>
                        <a:pt x="5255" y="215"/>
                        <a:pt x="5670" y="161"/>
                        <a:pt x="6069" y="161"/>
                      </a:cubicBezTo>
                      <a:cubicBezTo>
                        <a:pt x="8318" y="161"/>
                        <a:pt x="10065" y="1877"/>
                        <a:pt x="10854" y="4096"/>
                      </a:cubicBezTo>
                      <a:cubicBezTo>
                        <a:pt x="11086" y="4702"/>
                        <a:pt x="11349" y="6130"/>
                        <a:pt x="11360" y="6205"/>
                      </a:cubicBezTo>
                      <a:cubicBezTo>
                        <a:pt x="11370" y="6243"/>
                        <a:pt x="11416" y="6259"/>
                        <a:pt x="11468" y="6259"/>
                      </a:cubicBezTo>
                      <a:cubicBezTo>
                        <a:pt x="11563" y="6259"/>
                        <a:pt x="11682" y="6206"/>
                        <a:pt x="11663" y="6134"/>
                      </a:cubicBezTo>
                      <a:cubicBezTo>
                        <a:pt x="11330" y="4210"/>
                        <a:pt x="10543" y="2239"/>
                        <a:pt x="8993" y="992"/>
                      </a:cubicBezTo>
                      <a:cubicBezTo>
                        <a:pt x="8168" y="322"/>
                        <a:pt x="7122" y="0"/>
                        <a:pt x="607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50" name="Google Shape;950;p1"/>
            <p:cNvGrpSpPr/>
            <p:nvPr/>
          </p:nvGrpSpPr>
          <p:grpSpPr>
            <a:xfrm>
              <a:off x="4698649" y="2822165"/>
              <a:ext cx="2460823" cy="2146125"/>
              <a:chOff x="124599" y="1707715"/>
              <a:chExt cx="2460823" cy="2146125"/>
            </a:xfrm>
          </p:grpSpPr>
          <p:sp>
            <p:nvSpPr>
              <p:cNvPr id="951" name="Google Shape;951;p1"/>
              <p:cNvSpPr/>
              <p:nvPr/>
            </p:nvSpPr>
            <p:spPr>
              <a:xfrm>
                <a:off x="995816" y="2233393"/>
                <a:ext cx="385420" cy="207836"/>
              </a:xfrm>
              <a:custGeom>
                <a:rect b="b" l="l" r="r" t="t"/>
                <a:pathLst>
                  <a:path extrusionOk="0" h="1058" w="1962">
                    <a:moveTo>
                      <a:pt x="123" y="0"/>
                    </a:moveTo>
                    <a:cubicBezTo>
                      <a:pt x="82" y="89"/>
                      <a:pt x="41" y="166"/>
                      <a:pt x="1" y="244"/>
                    </a:cubicBezTo>
                    <a:cubicBezTo>
                      <a:pt x="101" y="533"/>
                      <a:pt x="397" y="755"/>
                      <a:pt x="733" y="788"/>
                    </a:cubicBezTo>
                    <a:cubicBezTo>
                      <a:pt x="779" y="793"/>
                      <a:pt x="825" y="794"/>
                      <a:pt x="871" y="794"/>
                    </a:cubicBezTo>
                    <a:cubicBezTo>
                      <a:pt x="1007" y="794"/>
                      <a:pt x="1143" y="779"/>
                      <a:pt x="1278" y="779"/>
                    </a:cubicBezTo>
                    <a:cubicBezTo>
                      <a:pt x="1305" y="779"/>
                      <a:pt x="1331" y="779"/>
                      <a:pt x="1358" y="781"/>
                    </a:cubicBezTo>
                    <a:cubicBezTo>
                      <a:pt x="1566" y="791"/>
                      <a:pt x="1788" y="880"/>
                      <a:pt x="1846" y="1058"/>
                    </a:cubicBezTo>
                    <a:cubicBezTo>
                      <a:pt x="1962" y="777"/>
                      <a:pt x="1839" y="441"/>
                      <a:pt x="1569" y="292"/>
                    </a:cubicBezTo>
                    <a:cubicBezTo>
                      <a:pt x="1617" y="264"/>
                      <a:pt x="1674" y="250"/>
                      <a:pt x="1731" y="250"/>
                    </a:cubicBezTo>
                    <a:cubicBezTo>
                      <a:pt x="1778" y="250"/>
                      <a:pt x="1826" y="260"/>
                      <a:pt x="1869" y="281"/>
                    </a:cubicBezTo>
                    <a:cubicBezTo>
                      <a:pt x="1780" y="142"/>
                      <a:pt x="1592" y="84"/>
                      <a:pt x="1405" y="84"/>
                    </a:cubicBezTo>
                    <a:cubicBezTo>
                      <a:pt x="1373" y="84"/>
                      <a:pt x="1341" y="86"/>
                      <a:pt x="1310" y="89"/>
                    </a:cubicBezTo>
                    <a:cubicBezTo>
                      <a:pt x="1096" y="111"/>
                      <a:pt x="888" y="185"/>
                      <a:pt x="674" y="204"/>
                    </a:cubicBezTo>
                    <a:cubicBezTo>
                      <a:pt x="648" y="206"/>
                      <a:pt x="622" y="207"/>
                      <a:pt x="595" y="207"/>
                    </a:cubicBezTo>
                    <a:cubicBezTo>
                      <a:pt x="403" y="207"/>
                      <a:pt x="207" y="146"/>
                      <a:pt x="123" y="0"/>
                    </a:cubicBezTo>
                    <a:close/>
                  </a:path>
                </a:pathLst>
              </a:custGeom>
              <a:solidFill>
                <a:srgbClr val="853B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1"/>
              <p:cNvSpPr/>
              <p:nvPr/>
            </p:nvSpPr>
            <p:spPr>
              <a:xfrm>
                <a:off x="284502" y="2337310"/>
                <a:ext cx="301736" cy="321969"/>
              </a:xfrm>
              <a:custGeom>
                <a:rect b="b" l="l" r="r" t="t"/>
                <a:pathLst>
                  <a:path extrusionOk="0" h="1639" w="1536">
                    <a:moveTo>
                      <a:pt x="1391" y="0"/>
                    </a:moveTo>
                    <a:cubicBezTo>
                      <a:pt x="1250" y="148"/>
                      <a:pt x="1040" y="207"/>
                      <a:pt x="840" y="252"/>
                    </a:cubicBezTo>
                    <a:cubicBezTo>
                      <a:pt x="644" y="296"/>
                      <a:pt x="433" y="337"/>
                      <a:pt x="270" y="458"/>
                    </a:cubicBezTo>
                    <a:cubicBezTo>
                      <a:pt x="104" y="581"/>
                      <a:pt x="0" y="810"/>
                      <a:pt x="89" y="995"/>
                    </a:cubicBezTo>
                    <a:cubicBezTo>
                      <a:pt x="85" y="917"/>
                      <a:pt x="148" y="839"/>
                      <a:pt x="226" y="822"/>
                    </a:cubicBezTo>
                    <a:cubicBezTo>
                      <a:pt x="159" y="995"/>
                      <a:pt x="174" y="1194"/>
                      <a:pt x="270" y="1354"/>
                    </a:cubicBezTo>
                    <a:cubicBezTo>
                      <a:pt x="367" y="1510"/>
                      <a:pt x="536" y="1616"/>
                      <a:pt x="718" y="1638"/>
                    </a:cubicBezTo>
                    <a:cubicBezTo>
                      <a:pt x="607" y="1476"/>
                      <a:pt x="662" y="1243"/>
                      <a:pt x="784" y="1092"/>
                    </a:cubicBezTo>
                    <a:cubicBezTo>
                      <a:pt x="903" y="936"/>
                      <a:pt x="1077" y="832"/>
                      <a:pt x="1232" y="706"/>
                    </a:cubicBezTo>
                    <a:cubicBezTo>
                      <a:pt x="1388" y="585"/>
                      <a:pt x="1532" y="426"/>
                      <a:pt x="1535" y="229"/>
                    </a:cubicBezTo>
                    <a:cubicBezTo>
                      <a:pt x="1472" y="156"/>
                      <a:pt x="1414" y="81"/>
                      <a:pt x="1391" y="0"/>
                    </a:cubicBezTo>
                    <a:close/>
                  </a:path>
                </a:pathLst>
              </a:custGeom>
              <a:solidFill>
                <a:srgbClr val="853B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1"/>
              <p:cNvSpPr/>
              <p:nvPr/>
            </p:nvSpPr>
            <p:spPr>
              <a:xfrm>
                <a:off x="1134700" y="2849433"/>
                <a:ext cx="225516" cy="165208"/>
              </a:xfrm>
              <a:custGeom>
                <a:rect b="b" l="l" r="r" t="t"/>
                <a:pathLst>
                  <a:path extrusionOk="0" h="841" w="1148">
                    <a:moveTo>
                      <a:pt x="703" y="1"/>
                    </a:moveTo>
                    <a:lnTo>
                      <a:pt x="0" y="178"/>
                    </a:lnTo>
                    <a:lnTo>
                      <a:pt x="559" y="841"/>
                    </a:lnTo>
                    <a:lnTo>
                      <a:pt x="1147" y="634"/>
                    </a:lnTo>
                    <a:lnTo>
                      <a:pt x="703" y="1"/>
                    </a:ln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1"/>
              <p:cNvSpPr/>
              <p:nvPr/>
            </p:nvSpPr>
            <p:spPr>
              <a:xfrm>
                <a:off x="868719" y="2421584"/>
                <a:ext cx="457318" cy="546503"/>
              </a:xfrm>
              <a:custGeom>
                <a:rect b="b" l="l" r="r" t="t"/>
                <a:pathLst>
                  <a:path extrusionOk="0" h="2782" w="2328">
                    <a:moveTo>
                      <a:pt x="326" y="0"/>
                    </a:moveTo>
                    <a:lnTo>
                      <a:pt x="0" y="410"/>
                    </a:lnTo>
                    <a:lnTo>
                      <a:pt x="496" y="1494"/>
                    </a:lnTo>
                    <a:lnTo>
                      <a:pt x="1654" y="2782"/>
                    </a:lnTo>
                    <a:lnTo>
                      <a:pt x="2327" y="2423"/>
                    </a:lnTo>
                    <a:lnTo>
                      <a:pt x="1044" y="459"/>
                    </a:lnTo>
                    <a:cubicBezTo>
                      <a:pt x="1044" y="459"/>
                      <a:pt x="666" y="133"/>
                      <a:pt x="441" y="48"/>
                    </a:cubicBezTo>
                    <a:lnTo>
                      <a:pt x="3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1"/>
              <p:cNvSpPr/>
              <p:nvPr/>
            </p:nvSpPr>
            <p:spPr>
              <a:xfrm>
                <a:off x="1147665" y="2865541"/>
                <a:ext cx="200175" cy="133188"/>
              </a:xfrm>
              <a:custGeom>
                <a:rect b="b" l="l" r="r" t="t"/>
                <a:pathLst>
                  <a:path extrusionOk="0" h="678" w="1019">
                    <a:moveTo>
                      <a:pt x="896" y="1"/>
                    </a:moveTo>
                    <a:lnTo>
                      <a:pt x="1" y="459"/>
                    </a:lnTo>
                    <a:lnTo>
                      <a:pt x="226" y="677"/>
                    </a:lnTo>
                    <a:lnTo>
                      <a:pt x="1018" y="322"/>
                    </a:lnTo>
                    <a:lnTo>
                      <a:pt x="8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1"/>
              <p:cNvSpPr/>
              <p:nvPr/>
            </p:nvSpPr>
            <p:spPr>
              <a:xfrm>
                <a:off x="124599" y="1802400"/>
                <a:ext cx="229838" cy="235338"/>
              </a:xfrm>
              <a:custGeom>
                <a:rect b="b" l="l" r="r" t="t"/>
                <a:pathLst>
                  <a:path extrusionOk="0" h="1198" w="1170">
                    <a:moveTo>
                      <a:pt x="1079" y="1"/>
                    </a:moveTo>
                    <a:cubicBezTo>
                      <a:pt x="1044" y="1"/>
                      <a:pt x="1011" y="38"/>
                      <a:pt x="995" y="71"/>
                    </a:cubicBezTo>
                    <a:cubicBezTo>
                      <a:pt x="947" y="171"/>
                      <a:pt x="922" y="277"/>
                      <a:pt x="915" y="388"/>
                    </a:cubicBezTo>
                    <a:cubicBezTo>
                      <a:pt x="796" y="267"/>
                      <a:pt x="655" y="166"/>
                      <a:pt x="496" y="104"/>
                    </a:cubicBezTo>
                    <a:cubicBezTo>
                      <a:pt x="473" y="95"/>
                      <a:pt x="446" y="87"/>
                      <a:pt x="422" y="87"/>
                    </a:cubicBezTo>
                    <a:cubicBezTo>
                      <a:pt x="399" y="87"/>
                      <a:pt x="379" y="94"/>
                      <a:pt x="367" y="111"/>
                    </a:cubicBezTo>
                    <a:cubicBezTo>
                      <a:pt x="341" y="149"/>
                      <a:pt x="367" y="197"/>
                      <a:pt x="392" y="233"/>
                    </a:cubicBezTo>
                    <a:cubicBezTo>
                      <a:pt x="448" y="315"/>
                      <a:pt x="511" y="393"/>
                      <a:pt x="577" y="470"/>
                    </a:cubicBezTo>
                    <a:cubicBezTo>
                      <a:pt x="466" y="411"/>
                      <a:pt x="345" y="374"/>
                      <a:pt x="215" y="363"/>
                    </a:cubicBezTo>
                    <a:cubicBezTo>
                      <a:pt x="208" y="362"/>
                      <a:pt x="201" y="362"/>
                      <a:pt x="193" y="362"/>
                    </a:cubicBezTo>
                    <a:cubicBezTo>
                      <a:pt x="160" y="362"/>
                      <a:pt x="123" y="370"/>
                      <a:pt x="107" y="400"/>
                    </a:cubicBezTo>
                    <a:cubicBezTo>
                      <a:pt x="89" y="444"/>
                      <a:pt x="130" y="489"/>
                      <a:pt x="171" y="518"/>
                    </a:cubicBezTo>
                    <a:cubicBezTo>
                      <a:pt x="256" y="581"/>
                      <a:pt x="348" y="637"/>
                      <a:pt x="444" y="681"/>
                    </a:cubicBezTo>
                    <a:cubicBezTo>
                      <a:pt x="420" y="694"/>
                      <a:pt x="393" y="698"/>
                      <a:pt x="365" y="698"/>
                    </a:cubicBezTo>
                    <a:cubicBezTo>
                      <a:pt x="334" y="698"/>
                      <a:pt x="302" y="692"/>
                      <a:pt x="271" y="685"/>
                    </a:cubicBezTo>
                    <a:cubicBezTo>
                      <a:pt x="239" y="678"/>
                      <a:pt x="204" y="672"/>
                      <a:pt x="170" y="672"/>
                    </a:cubicBezTo>
                    <a:cubicBezTo>
                      <a:pt x="145" y="672"/>
                      <a:pt x="120" y="675"/>
                      <a:pt x="97" y="685"/>
                    </a:cubicBezTo>
                    <a:cubicBezTo>
                      <a:pt x="41" y="704"/>
                      <a:pt x="0" y="774"/>
                      <a:pt x="30" y="822"/>
                    </a:cubicBezTo>
                    <a:cubicBezTo>
                      <a:pt x="52" y="855"/>
                      <a:pt x="93" y="870"/>
                      <a:pt x="130" y="881"/>
                    </a:cubicBezTo>
                    <a:cubicBezTo>
                      <a:pt x="226" y="907"/>
                      <a:pt x="322" y="936"/>
                      <a:pt x="422" y="962"/>
                    </a:cubicBezTo>
                    <a:cubicBezTo>
                      <a:pt x="393" y="979"/>
                      <a:pt x="360" y="983"/>
                      <a:pt x="326" y="983"/>
                    </a:cubicBezTo>
                    <a:cubicBezTo>
                      <a:pt x="300" y="983"/>
                      <a:pt x="274" y="981"/>
                      <a:pt x="249" y="981"/>
                    </a:cubicBezTo>
                    <a:cubicBezTo>
                      <a:pt x="189" y="981"/>
                      <a:pt x="119" y="1003"/>
                      <a:pt x="107" y="1062"/>
                    </a:cubicBezTo>
                    <a:cubicBezTo>
                      <a:pt x="104" y="1099"/>
                      <a:pt x="130" y="1140"/>
                      <a:pt x="163" y="1158"/>
                    </a:cubicBezTo>
                    <a:cubicBezTo>
                      <a:pt x="196" y="1180"/>
                      <a:pt x="237" y="1184"/>
                      <a:pt x="278" y="1192"/>
                    </a:cubicBezTo>
                    <a:cubicBezTo>
                      <a:pt x="321" y="1196"/>
                      <a:pt x="425" y="1198"/>
                      <a:pt x="531" y="1198"/>
                    </a:cubicBezTo>
                    <a:cubicBezTo>
                      <a:pt x="672" y="1198"/>
                      <a:pt x="814" y="1195"/>
                      <a:pt x="814" y="1195"/>
                    </a:cubicBezTo>
                    <a:cubicBezTo>
                      <a:pt x="814" y="1195"/>
                      <a:pt x="1125" y="759"/>
                      <a:pt x="1140" y="644"/>
                    </a:cubicBezTo>
                    <a:cubicBezTo>
                      <a:pt x="1169" y="463"/>
                      <a:pt x="1169" y="274"/>
                      <a:pt x="1144" y="89"/>
                    </a:cubicBezTo>
                    <a:cubicBezTo>
                      <a:pt x="1140" y="55"/>
                      <a:pt x="1128" y="16"/>
                      <a:pt x="1096" y="4"/>
                    </a:cubicBezTo>
                    <a:cubicBezTo>
                      <a:pt x="1090" y="2"/>
                      <a:pt x="1084" y="1"/>
                      <a:pt x="1079" y="1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1"/>
              <p:cNvSpPr/>
              <p:nvPr/>
            </p:nvSpPr>
            <p:spPr>
              <a:xfrm>
                <a:off x="279395" y="1924390"/>
                <a:ext cx="167173" cy="237892"/>
              </a:xfrm>
              <a:custGeom>
                <a:rect b="b" l="l" r="r" t="t"/>
                <a:pathLst>
                  <a:path extrusionOk="0" h="1211" w="851">
                    <a:moveTo>
                      <a:pt x="315" y="1"/>
                    </a:moveTo>
                    <a:lnTo>
                      <a:pt x="0" y="537"/>
                    </a:lnTo>
                    <a:lnTo>
                      <a:pt x="544" y="1210"/>
                    </a:lnTo>
                    <a:lnTo>
                      <a:pt x="851" y="552"/>
                    </a:lnTo>
                    <a:lnTo>
                      <a:pt x="315" y="1"/>
                    </a:ln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1"/>
              <p:cNvSpPr/>
              <p:nvPr/>
            </p:nvSpPr>
            <p:spPr>
              <a:xfrm>
                <a:off x="293146" y="1955035"/>
                <a:ext cx="481284" cy="661422"/>
              </a:xfrm>
              <a:custGeom>
                <a:rect b="b" l="l" r="r" t="t"/>
                <a:pathLst>
                  <a:path extrusionOk="0" h="3367" w="2450">
                    <a:moveTo>
                      <a:pt x="563" y="0"/>
                    </a:moveTo>
                    <a:lnTo>
                      <a:pt x="1" y="837"/>
                    </a:lnTo>
                    <a:lnTo>
                      <a:pt x="1872" y="3367"/>
                    </a:lnTo>
                    <a:lnTo>
                      <a:pt x="2449" y="2549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1"/>
              <p:cNvSpPr/>
              <p:nvPr/>
            </p:nvSpPr>
            <p:spPr>
              <a:xfrm>
                <a:off x="268394" y="1932444"/>
                <a:ext cx="172477" cy="229052"/>
              </a:xfrm>
              <a:custGeom>
                <a:rect b="b" l="l" r="r" t="t"/>
                <a:pathLst>
                  <a:path extrusionOk="0" h="1166" w="878">
                    <a:moveTo>
                      <a:pt x="674" y="1"/>
                    </a:moveTo>
                    <a:lnTo>
                      <a:pt x="1" y="903"/>
                    </a:lnTo>
                    <a:lnTo>
                      <a:pt x="249" y="1166"/>
                    </a:lnTo>
                    <a:lnTo>
                      <a:pt x="878" y="245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1"/>
              <p:cNvSpPr/>
              <p:nvPr/>
            </p:nvSpPr>
            <p:spPr>
              <a:xfrm>
                <a:off x="346971" y="2779696"/>
                <a:ext cx="281502" cy="109222"/>
              </a:xfrm>
              <a:custGeom>
                <a:rect b="b" l="l" r="r" t="t"/>
                <a:pathLst>
                  <a:path extrusionOk="0" h="556" w="1433">
                    <a:moveTo>
                      <a:pt x="12" y="1"/>
                    </a:moveTo>
                    <a:cubicBezTo>
                      <a:pt x="12" y="1"/>
                      <a:pt x="0" y="57"/>
                      <a:pt x="22" y="137"/>
                    </a:cubicBezTo>
                    <a:cubicBezTo>
                      <a:pt x="56" y="238"/>
                      <a:pt x="152" y="382"/>
                      <a:pt x="418" y="489"/>
                    </a:cubicBezTo>
                    <a:lnTo>
                      <a:pt x="1277" y="556"/>
                    </a:lnTo>
                    <a:lnTo>
                      <a:pt x="1350" y="419"/>
                    </a:lnTo>
                    <a:lnTo>
                      <a:pt x="1406" y="168"/>
                    </a:lnTo>
                    <a:lnTo>
                      <a:pt x="1432" y="6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1"/>
              <p:cNvSpPr/>
              <p:nvPr/>
            </p:nvSpPr>
            <p:spPr>
              <a:xfrm>
                <a:off x="346971" y="2779696"/>
                <a:ext cx="281502" cy="33002"/>
              </a:xfrm>
              <a:custGeom>
                <a:rect b="b" l="l" r="r" t="t"/>
                <a:pathLst>
                  <a:path extrusionOk="0" h="168" w="1433">
                    <a:moveTo>
                      <a:pt x="12" y="1"/>
                    </a:moveTo>
                    <a:cubicBezTo>
                      <a:pt x="12" y="1"/>
                      <a:pt x="0" y="57"/>
                      <a:pt x="22" y="137"/>
                    </a:cubicBezTo>
                    <a:lnTo>
                      <a:pt x="1406" y="168"/>
                    </a:lnTo>
                    <a:lnTo>
                      <a:pt x="1432" y="6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1"/>
              <p:cNvSpPr/>
              <p:nvPr/>
            </p:nvSpPr>
            <p:spPr>
              <a:xfrm>
                <a:off x="337542" y="2875363"/>
                <a:ext cx="282091" cy="297610"/>
              </a:xfrm>
              <a:custGeom>
                <a:rect b="b" l="l" r="r" t="t"/>
                <a:pathLst>
                  <a:path extrusionOk="0" h="1515" w="1436">
                    <a:moveTo>
                      <a:pt x="597" y="0"/>
                    </a:moveTo>
                    <a:cubicBezTo>
                      <a:pt x="515" y="0"/>
                      <a:pt x="470" y="2"/>
                      <a:pt x="470" y="2"/>
                    </a:cubicBezTo>
                    <a:cubicBezTo>
                      <a:pt x="470" y="2"/>
                      <a:pt x="0" y="1171"/>
                      <a:pt x="478" y="1471"/>
                    </a:cubicBezTo>
                    <a:cubicBezTo>
                      <a:pt x="526" y="1501"/>
                      <a:pt x="581" y="1514"/>
                      <a:pt x="639" y="1514"/>
                    </a:cubicBezTo>
                    <a:cubicBezTo>
                      <a:pt x="818" y="1514"/>
                      <a:pt x="1028" y="1387"/>
                      <a:pt x="1188" y="1267"/>
                    </a:cubicBezTo>
                    <a:cubicBezTo>
                      <a:pt x="1229" y="1234"/>
                      <a:pt x="1265" y="1204"/>
                      <a:pt x="1295" y="1178"/>
                    </a:cubicBezTo>
                    <a:cubicBezTo>
                      <a:pt x="1380" y="1105"/>
                      <a:pt x="1436" y="1049"/>
                      <a:pt x="1436" y="1049"/>
                    </a:cubicBezTo>
                    <a:lnTo>
                      <a:pt x="1325" y="775"/>
                    </a:lnTo>
                    <a:lnTo>
                      <a:pt x="944" y="9"/>
                    </a:lnTo>
                    <a:cubicBezTo>
                      <a:pt x="798" y="2"/>
                      <a:pt x="679" y="0"/>
                      <a:pt x="597" y="0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1"/>
              <p:cNvSpPr/>
              <p:nvPr/>
            </p:nvSpPr>
            <p:spPr>
              <a:xfrm>
                <a:off x="429673" y="2880078"/>
                <a:ext cx="168155" cy="244374"/>
              </a:xfrm>
              <a:custGeom>
                <a:rect b="b" l="l" r="r" t="t"/>
                <a:pathLst>
                  <a:path extrusionOk="0" h="1244" w="856">
                    <a:moveTo>
                      <a:pt x="556" y="0"/>
                    </a:moveTo>
                    <a:cubicBezTo>
                      <a:pt x="316" y="178"/>
                      <a:pt x="216" y="241"/>
                      <a:pt x="1" y="422"/>
                    </a:cubicBezTo>
                    <a:cubicBezTo>
                      <a:pt x="308" y="770"/>
                      <a:pt x="571" y="1073"/>
                      <a:pt x="719" y="1243"/>
                    </a:cubicBezTo>
                    <a:cubicBezTo>
                      <a:pt x="760" y="1210"/>
                      <a:pt x="796" y="1180"/>
                      <a:pt x="826" y="1154"/>
                    </a:cubicBezTo>
                    <a:lnTo>
                      <a:pt x="856" y="751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rgbClr val="E1898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1"/>
              <p:cNvSpPr/>
              <p:nvPr/>
            </p:nvSpPr>
            <p:spPr>
              <a:xfrm>
                <a:off x="533590" y="3458598"/>
                <a:ext cx="182692" cy="268930"/>
              </a:xfrm>
              <a:custGeom>
                <a:rect b="b" l="l" r="r" t="t"/>
                <a:pathLst>
                  <a:path extrusionOk="0" h="1369" w="930">
                    <a:moveTo>
                      <a:pt x="508" y="0"/>
                    </a:moveTo>
                    <a:lnTo>
                      <a:pt x="352" y="4"/>
                    </a:lnTo>
                    <a:lnTo>
                      <a:pt x="105" y="85"/>
                    </a:lnTo>
                    <a:lnTo>
                      <a:pt x="1" y="118"/>
                    </a:lnTo>
                    <a:lnTo>
                      <a:pt x="670" y="1368"/>
                    </a:lnTo>
                    <a:cubicBezTo>
                      <a:pt x="670" y="1368"/>
                      <a:pt x="726" y="1351"/>
                      <a:pt x="781" y="1291"/>
                    </a:cubicBezTo>
                    <a:cubicBezTo>
                      <a:pt x="852" y="1209"/>
                      <a:pt x="930" y="1058"/>
                      <a:pt x="885" y="773"/>
                    </a:cubicBezTo>
                    <a:lnTo>
                      <a:pt x="5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1"/>
              <p:cNvSpPr/>
              <p:nvPr/>
            </p:nvSpPr>
            <p:spPr>
              <a:xfrm>
                <a:off x="533590" y="3475296"/>
                <a:ext cx="153618" cy="252232"/>
              </a:xfrm>
              <a:custGeom>
                <a:rect b="b" l="l" r="r" t="t"/>
                <a:pathLst>
                  <a:path extrusionOk="0" h="1284" w="782">
                    <a:moveTo>
                      <a:pt x="105" y="0"/>
                    </a:moveTo>
                    <a:lnTo>
                      <a:pt x="1" y="33"/>
                    </a:lnTo>
                    <a:lnTo>
                      <a:pt x="670" y="1283"/>
                    </a:lnTo>
                    <a:cubicBezTo>
                      <a:pt x="670" y="1283"/>
                      <a:pt x="726" y="1266"/>
                      <a:pt x="781" y="1206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1"/>
              <p:cNvSpPr/>
              <p:nvPr/>
            </p:nvSpPr>
            <p:spPr>
              <a:xfrm>
                <a:off x="599791" y="3039196"/>
                <a:ext cx="363615" cy="568505"/>
              </a:xfrm>
              <a:custGeom>
                <a:rect b="b" l="l" r="r" t="t"/>
                <a:pathLst>
                  <a:path extrusionOk="0" h="2894" w="1851">
                    <a:moveTo>
                      <a:pt x="741" y="1"/>
                    </a:moveTo>
                    <a:lnTo>
                      <a:pt x="696" y="130"/>
                    </a:lnTo>
                    <a:lnTo>
                      <a:pt x="611" y="389"/>
                    </a:lnTo>
                    <a:lnTo>
                      <a:pt x="497" y="722"/>
                    </a:lnTo>
                    <a:lnTo>
                      <a:pt x="474" y="785"/>
                    </a:lnTo>
                    <a:lnTo>
                      <a:pt x="0" y="2157"/>
                    </a:lnTo>
                    <a:lnTo>
                      <a:pt x="548" y="2893"/>
                    </a:lnTo>
                    <a:lnTo>
                      <a:pt x="1550" y="833"/>
                    </a:lnTo>
                    <a:lnTo>
                      <a:pt x="1558" y="822"/>
                    </a:lnTo>
                    <a:lnTo>
                      <a:pt x="1791" y="341"/>
                    </a:lnTo>
                    <a:lnTo>
                      <a:pt x="1851" y="218"/>
                    </a:lnTo>
                    <a:lnTo>
                      <a:pt x="1455" y="14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"/>
              <p:cNvSpPr/>
              <p:nvPr/>
            </p:nvSpPr>
            <p:spPr>
              <a:xfrm>
                <a:off x="692904" y="3105986"/>
                <a:ext cx="258911" cy="94882"/>
              </a:xfrm>
              <a:custGeom>
                <a:rect b="b" l="l" r="r" t="t"/>
                <a:pathLst>
                  <a:path extrusionOk="0" h="483" w="1318">
                    <a:moveTo>
                      <a:pt x="1317" y="1"/>
                    </a:moveTo>
                    <a:lnTo>
                      <a:pt x="137" y="49"/>
                    </a:lnTo>
                    <a:lnTo>
                      <a:pt x="23" y="382"/>
                    </a:lnTo>
                    <a:lnTo>
                      <a:pt x="0" y="445"/>
                    </a:lnTo>
                    <a:lnTo>
                      <a:pt x="1084" y="482"/>
                    </a:lnTo>
                    <a:lnTo>
                      <a:pt x="1317" y="1"/>
                    </a:lnTo>
                    <a:close/>
                  </a:path>
                </a:pathLst>
              </a:custGeom>
              <a:solidFill>
                <a:srgbClr val="E1898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1"/>
              <p:cNvSpPr/>
              <p:nvPr/>
            </p:nvSpPr>
            <p:spPr>
              <a:xfrm>
                <a:off x="620221" y="2412940"/>
                <a:ext cx="410761" cy="406243"/>
              </a:xfrm>
              <a:custGeom>
                <a:rect b="b" l="l" r="r" t="t"/>
                <a:pathLst>
                  <a:path extrusionOk="0" h="2068" w="2091">
                    <a:moveTo>
                      <a:pt x="1276" y="1"/>
                    </a:moveTo>
                    <a:cubicBezTo>
                      <a:pt x="1260" y="1"/>
                      <a:pt x="1244" y="2"/>
                      <a:pt x="1228" y="3"/>
                    </a:cubicBezTo>
                    <a:lnTo>
                      <a:pt x="352" y="81"/>
                    </a:lnTo>
                    <a:lnTo>
                      <a:pt x="0" y="1820"/>
                    </a:lnTo>
                    <a:lnTo>
                      <a:pt x="2090" y="2068"/>
                    </a:lnTo>
                    <a:cubicBezTo>
                      <a:pt x="2090" y="2068"/>
                      <a:pt x="2054" y="1161"/>
                      <a:pt x="1739" y="321"/>
                    </a:cubicBezTo>
                    <a:cubicBezTo>
                      <a:pt x="1664" y="129"/>
                      <a:pt x="1480" y="1"/>
                      <a:pt x="1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1"/>
              <p:cNvSpPr/>
              <p:nvPr/>
            </p:nvSpPr>
            <p:spPr>
              <a:xfrm>
                <a:off x="720406" y="2386028"/>
                <a:ext cx="178370" cy="117473"/>
              </a:xfrm>
              <a:custGeom>
                <a:rect b="b" l="l" r="r" t="t"/>
                <a:pathLst>
                  <a:path extrusionOk="0" h="598" w="908">
                    <a:moveTo>
                      <a:pt x="885" y="0"/>
                    </a:moveTo>
                    <a:lnTo>
                      <a:pt x="1" y="178"/>
                    </a:lnTo>
                    <a:cubicBezTo>
                      <a:pt x="1" y="178"/>
                      <a:pt x="67" y="318"/>
                      <a:pt x="190" y="436"/>
                    </a:cubicBezTo>
                    <a:cubicBezTo>
                      <a:pt x="281" y="525"/>
                      <a:pt x="401" y="597"/>
                      <a:pt x="546" y="597"/>
                    </a:cubicBezTo>
                    <a:cubicBezTo>
                      <a:pt x="559" y="597"/>
                      <a:pt x="572" y="597"/>
                      <a:pt x="585" y="596"/>
                    </a:cubicBezTo>
                    <a:cubicBezTo>
                      <a:pt x="778" y="581"/>
                      <a:pt x="851" y="436"/>
                      <a:pt x="881" y="296"/>
                    </a:cubicBezTo>
                    <a:cubicBezTo>
                      <a:pt x="907" y="147"/>
                      <a:pt x="885" y="0"/>
                      <a:pt x="885" y="0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1"/>
              <p:cNvSpPr/>
              <p:nvPr/>
            </p:nvSpPr>
            <p:spPr>
              <a:xfrm>
                <a:off x="720406" y="2386028"/>
                <a:ext cx="178370" cy="86042"/>
              </a:xfrm>
              <a:custGeom>
                <a:rect b="b" l="l" r="r" t="t"/>
                <a:pathLst>
                  <a:path extrusionOk="0" h="438" w="908">
                    <a:moveTo>
                      <a:pt x="885" y="0"/>
                    </a:moveTo>
                    <a:lnTo>
                      <a:pt x="1" y="178"/>
                    </a:lnTo>
                    <a:cubicBezTo>
                      <a:pt x="1" y="178"/>
                      <a:pt x="67" y="318"/>
                      <a:pt x="193" y="436"/>
                    </a:cubicBezTo>
                    <a:cubicBezTo>
                      <a:pt x="214" y="437"/>
                      <a:pt x="236" y="438"/>
                      <a:pt x="259" y="438"/>
                    </a:cubicBezTo>
                    <a:cubicBezTo>
                      <a:pt x="422" y="438"/>
                      <a:pt x="641" y="409"/>
                      <a:pt x="881" y="296"/>
                    </a:cubicBezTo>
                    <a:cubicBezTo>
                      <a:pt x="907" y="147"/>
                      <a:pt x="885" y="0"/>
                      <a:pt x="885" y="0"/>
                    </a:cubicBezTo>
                    <a:close/>
                  </a:path>
                </a:pathLst>
              </a:custGeom>
              <a:solidFill>
                <a:srgbClr val="E1898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"/>
              <p:cNvSpPr/>
              <p:nvPr/>
            </p:nvSpPr>
            <p:spPr>
              <a:xfrm>
                <a:off x="618846" y="2591506"/>
                <a:ext cx="414297" cy="253214"/>
              </a:xfrm>
              <a:custGeom>
                <a:rect b="b" l="l" r="r" t="t"/>
                <a:pathLst>
                  <a:path extrusionOk="0" h="1289" w="2109">
                    <a:moveTo>
                      <a:pt x="543" y="1"/>
                    </a:moveTo>
                    <a:lnTo>
                      <a:pt x="45" y="559"/>
                    </a:lnTo>
                    <a:lnTo>
                      <a:pt x="0" y="892"/>
                    </a:lnTo>
                    <a:lnTo>
                      <a:pt x="2109" y="1288"/>
                    </a:lnTo>
                    <a:lnTo>
                      <a:pt x="2039" y="452"/>
                    </a:lnTo>
                    <a:cubicBezTo>
                      <a:pt x="2039" y="452"/>
                      <a:pt x="1960" y="163"/>
                      <a:pt x="1890" y="52"/>
                    </a:cubicBezTo>
                    <a:lnTo>
                      <a:pt x="5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"/>
              <p:cNvSpPr/>
              <p:nvPr/>
            </p:nvSpPr>
            <p:spPr>
              <a:xfrm>
                <a:off x="476229" y="2734711"/>
                <a:ext cx="561236" cy="428638"/>
              </a:xfrm>
              <a:custGeom>
                <a:rect b="b" l="l" r="r" t="t"/>
                <a:pathLst>
                  <a:path extrusionOk="0" h="2182" w="2857">
                    <a:moveTo>
                      <a:pt x="1081" y="1"/>
                    </a:moveTo>
                    <a:lnTo>
                      <a:pt x="781" y="86"/>
                    </a:lnTo>
                    <a:lnTo>
                      <a:pt x="1" y="858"/>
                    </a:lnTo>
                    <a:cubicBezTo>
                      <a:pt x="1" y="858"/>
                      <a:pt x="238" y="1580"/>
                      <a:pt x="811" y="1799"/>
                    </a:cubicBezTo>
                    <a:lnTo>
                      <a:pt x="1255" y="1536"/>
                    </a:lnTo>
                    <a:lnTo>
                      <a:pt x="1118" y="1946"/>
                    </a:lnTo>
                    <a:cubicBezTo>
                      <a:pt x="1118" y="1946"/>
                      <a:pt x="1639" y="2182"/>
                      <a:pt x="2080" y="2182"/>
                    </a:cubicBezTo>
                    <a:cubicBezTo>
                      <a:pt x="2200" y="2182"/>
                      <a:pt x="2314" y="2164"/>
                      <a:pt x="2409" y="2120"/>
                    </a:cubicBezTo>
                    <a:lnTo>
                      <a:pt x="2734" y="1307"/>
                    </a:lnTo>
                    <a:cubicBezTo>
                      <a:pt x="2823" y="1085"/>
                      <a:pt x="2857" y="844"/>
                      <a:pt x="2835" y="607"/>
                    </a:cubicBezTo>
                    <a:lnTo>
                      <a:pt x="2823" y="518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"/>
              <p:cNvSpPr/>
              <p:nvPr/>
            </p:nvSpPr>
            <p:spPr>
              <a:xfrm>
                <a:off x="662773" y="2390284"/>
                <a:ext cx="123827" cy="239693"/>
              </a:xfrm>
              <a:custGeom>
                <a:rect b="b" l="l" r="r" t="t"/>
                <a:pathLst>
                  <a:path extrusionOk="0" h="1222" w="636">
                    <a:moveTo>
                      <a:pt x="0" y="1"/>
                    </a:moveTo>
                    <a:lnTo>
                      <a:pt x="307" y="1077"/>
                    </a:lnTo>
                    <a:lnTo>
                      <a:pt x="492" y="1221"/>
                    </a:lnTo>
                    <a:lnTo>
                      <a:pt x="636" y="1066"/>
                    </a:lnTo>
                    <a:lnTo>
                      <a:pt x="340" y="3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1"/>
              <p:cNvSpPr/>
              <p:nvPr/>
            </p:nvSpPr>
            <p:spPr>
              <a:xfrm>
                <a:off x="737103" y="2579719"/>
                <a:ext cx="29466" cy="26913"/>
              </a:xfrm>
              <a:custGeom>
                <a:rect b="b" l="l" r="r" t="t"/>
                <a:pathLst>
                  <a:path extrusionOk="0" h="137" w="150">
                    <a:moveTo>
                      <a:pt x="72" y="1"/>
                    </a:moveTo>
                    <a:cubicBezTo>
                      <a:pt x="69" y="1"/>
                      <a:pt x="67" y="1"/>
                      <a:pt x="64" y="1"/>
                    </a:cubicBezTo>
                    <a:cubicBezTo>
                      <a:pt x="27" y="9"/>
                      <a:pt x="1" y="46"/>
                      <a:pt x="8" y="83"/>
                    </a:cubicBezTo>
                    <a:cubicBezTo>
                      <a:pt x="15" y="115"/>
                      <a:pt x="43" y="136"/>
                      <a:pt x="75" y="136"/>
                    </a:cubicBezTo>
                    <a:cubicBezTo>
                      <a:pt x="80" y="136"/>
                      <a:pt x="85" y="136"/>
                      <a:pt x="90" y="134"/>
                    </a:cubicBezTo>
                    <a:cubicBezTo>
                      <a:pt x="123" y="131"/>
                      <a:pt x="149" y="94"/>
                      <a:pt x="141" y="57"/>
                    </a:cubicBezTo>
                    <a:cubicBezTo>
                      <a:pt x="135" y="23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1"/>
              <p:cNvSpPr/>
              <p:nvPr/>
            </p:nvSpPr>
            <p:spPr>
              <a:xfrm>
                <a:off x="785012" y="2641089"/>
                <a:ext cx="157166" cy="133339"/>
              </a:xfrm>
              <a:custGeom>
                <a:rect b="b" l="l" r="r" t="t"/>
                <a:pathLst>
                  <a:path extrusionOk="0" h="675" w="797">
                    <a:moveTo>
                      <a:pt x="796" y="1"/>
                    </a:moveTo>
                    <a:lnTo>
                      <a:pt x="1" y="5"/>
                    </a:lnTo>
                    <a:lnTo>
                      <a:pt x="1" y="493"/>
                    </a:lnTo>
                    <a:lnTo>
                      <a:pt x="207" y="619"/>
                    </a:lnTo>
                    <a:cubicBezTo>
                      <a:pt x="270" y="656"/>
                      <a:pt x="340" y="675"/>
                      <a:pt x="409" y="675"/>
                    </a:cubicBezTo>
                    <a:cubicBezTo>
                      <a:pt x="483" y="675"/>
                      <a:pt x="557" y="654"/>
                      <a:pt x="622" y="611"/>
                    </a:cubicBezTo>
                    <a:lnTo>
                      <a:pt x="781" y="511"/>
                    </a:lnTo>
                    <a:lnTo>
                      <a:pt x="796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1"/>
              <p:cNvSpPr/>
              <p:nvPr/>
            </p:nvSpPr>
            <p:spPr>
              <a:xfrm>
                <a:off x="623084" y="2774428"/>
                <a:ext cx="400058" cy="88893"/>
              </a:xfrm>
              <a:custGeom>
                <a:rect b="b" l="l" r="r" t="t"/>
                <a:pathLst>
                  <a:path extrusionOk="0" h="456" w="2036">
                    <a:moveTo>
                      <a:pt x="4" y="0"/>
                    </a:moveTo>
                    <a:lnTo>
                      <a:pt x="1" y="15"/>
                    </a:lnTo>
                    <a:cubicBezTo>
                      <a:pt x="1" y="15"/>
                      <a:pt x="870" y="303"/>
                      <a:pt x="2031" y="455"/>
                    </a:cubicBezTo>
                    <a:lnTo>
                      <a:pt x="2036" y="444"/>
                    </a:lnTo>
                    <a:cubicBezTo>
                      <a:pt x="1454" y="366"/>
                      <a:pt x="948" y="255"/>
                      <a:pt x="585" y="163"/>
                    </a:cubicBezTo>
                    <a:cubicBezTo>
                      <a:pt x="404" y="119"/>
                      <a:pt x="260" y="78"/>
                      <a:pt x="160" y="48"/>
                    </a:cubicBezTo>
                    <a:cubicBezTo>
                      <a:pt x="108" y="33"/>
                      <a:pt x="71" y="23"/>
                      <a:pt x="45" y="11"/>
                    </a:cubicBezTo>
                    <a:cubicBezTo>
                      <a:pt x="20" y="4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1"/>
              <p:cNvSpPr/>
              <p:nvPr/>
            </p:nvSpPr>
            <p:spPr>
              <a:xfrm>
                <a:off x="737386" y="2826812"/>
                <a:ext cx="85727" cy="195246"/>
              </a:xfrm>
              <a:custGeom>
                <a:rect b="b" l="l" r="r" t="t"/>
                <a:pathLst>
                  <a:path extrusionOk="0" h="996" w="442">
                    <a:moveTo>
                      <a:pt x="426" y="0"/>
                    </a:moveTo>
                    <a:cubicBezTo>
                      <a:pt x="426" y="0"/>
                      <a:pt x="426" y="11"/>
                      <a:pt x="419" y="30"/>
                    </a:cubicBezTo>
                    <a:cubicBezTo>
                      <a:pt x="400" y="100"/>
                      <a:pt x="353" y="277"/>
                      <a:pt x="278" y="466"/>
                    </a:cubicBezTo>
                    <a:cubicBezTo>
                      <a:pt x="204" y="659"/>
                      <a:pt x="108" y="862"/>
                      <a:pt x="1" y="984"/>
                    </a:cubicBezTo>
                    <a:lnTo>
                      <a:pt x="12" y="996"/>
                    </a:lnTo>
                    <a:cubicBezTo>
                      <a:pt x="138" y="851"/>
                      <a:pt x="245" y="603"/>
                      <a:pt x="322" y="393"/>
                    </a:cubicBezTo>
                    <a:cubicBezTo>
                      <a:pt x="397" y="178"/>
                      <a:pt x="441" y="4"/>
                      <a:pt x="441" y="4"/>
                    </a:cubicBez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1"/>
              <p:cNvSpPr/>
              <p:nvPr/>
            </p:nvSpPr>
            <p:spPr>
              <a:xfrm>
                <a:off x="780250" y="2836336"/>
                <a:ext cx="76202" cy="123815"/>
              </a:xfrm>
              <a:custGeom>
                <a:rect b="b" l="l" r="r" t="t"/>
                <a:pathLst>
                  <a:path extrusionOk="0" h="630" w="385">
                    <a:moveTo>
                      <a:pt x="370" y="1"/>
                    </a:moveTo>
                    <a:lnTo>
                      <a:pt x="370" y="8"/>
                    </a:lnTo>
                    <a:cubicBezTo>
                      <a:pt x="366" y="42"/>
                      <a:pt x="347" y="193"/>
                      <a:pt x="292" y="337"/>
                    </a:cubicBezTo>
                    <a:cubicBezTo>
                      <a:pt x="267" y="411"/>
                      <a:pt x="233" y="478"/>
                      <a:pt x="189" y="530"/>
                    </a:cubicBezTo>
                    <a:cubicBezTo>
                      <a:pt x="144" y="581"/>
                      <a:pt x="89" y="615"/>
                      <a:pt x="26" y="615"/>
                    </a:cubicBezTo>
                    <a:cubicBezTo>
                      <a:pt x="15" y="615"/>
                      <a:pt x="7" y="615"/>
                      <a:pt x="0" y="611"/>
                    </a:cubicBezTo>
                    <a:lnTo>
                      <a:pt x="0" y="626"/>
                    </a:lnTo>
                    <a:cubicBezTo>
                      <a:pt x="7" y="629"/>
                      <a:pt x="15" y="629"/>
                      <a:pt x="26" y="629"/>
                    </a:cubicBezTo>
                    <a:cubicBezTo>
                      <a:pt x="100" y="629"/>
                      <a:pt x="163" y="588"/>
                      <a:pt x="207" y="530"/>
                    </a:cubicBezTo>
                    <a:cubicBezTo>
                      <a:pt x="281" y="441"/>
                      <a:pt x="325" y="308"/>
                      <a:pt x="352" y="201"/>
                    </a:cubicBezTo>
                    <a:cubicBezTo>
                      <a:pt x="378" y="90"/>
                      <a:pt x="385" y="4"/>
                      <a:pt x="385" y="4"/>
                    </a:cubicBezTo>
                    <a:lnTo>
                      <a:pt x="370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1"/>
              <p:cNvSpPr/>
              <p:nvPr/>
            </p:nvSpPr>
            <p:spPr>
              <a:xfrm>
                <a:off x="978691" y="2856971"/>
                <a:ext cx="39689" cy="87306"/>
              </a:xfrm>
              <a:custGeom>
                <a:rect b="b" l="l" r="r" t="t"/>
                <a:pathLst>
                  <a:path extrusionOk="0" h="442" w="201">
                    <a:moveTo>
                      <a:pt x="0" y="1"/>
                    </a:moveTo>
                    <a:lnTo>
                      <a:pt x="0" y="30"/>
                    </a:lnTo>
                    <a:cubicBezTo>
                      <a:pt x="0" y="74"/>
                      <a:pt x="5" y="160"/>
                      <a:pt x="31" y="245"/>
                    </a:cubicBezTo>
                    <a:cubicBezTo>
                      <a:pt x="41" y="286"/>
                      <a:pt x="60" y="330"/>
                      <a:pt x="89" y="363"/>
                    </a:cubicBezTo>
                    <a:cubicBezTo>
                      <a:pt x="116" y="397"/>
                      <a:pt x="149" y="426"/>
                      <a:pt x="197" y="441"/>
                    </a:cubicBezTo>
                    <a:lnTo>
                      <a:pt x="200" y="426"/>
                    </a:lnTo>
                    <a:cubicBezTo>
                      <a:pt x="160" y="411"/>
                      <a:pt x="126" y="385"/>
                      <a:pt x="101" y="352"/>
                    </a:cubicBezTo>
                    <a:cubicBezTo>
                      <a:pt x="63" y="304"/>
                      <a:pt x="41" y="241"/>
                      <a:pt x="31" y="178"/>
                    </a:cubicBezTo>
                    <a:cubicBezTo>
                      <a:pt x="15" y="119"/>
                      <a:pt x="15" y="64"/>
                      <a:pt x="15" y="30"/>
                    </a:cubicBezTo>
                    <a:lnTo>
                      <a:pt x="15" y="11"/>
                    </a:lnTo>
                    <a:lnTo>
                      <a:pt x="15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1"/>
              <p:cNvSpPr/>
              <p:nvPr/>
            </p:nvSpPr>
            <p:spPr>
              <a:xfrm>
                <a:off x="557996" y="2788715"/>
                <a:ext cx="123827" cy="53971"/>
              </a:xfrm>
              <a:custGeom>
                <a:rect b="b" l="l" r="r" t="t"/>
                <a:pathLst>
                  <a:path extrusionOk="0" h="271" w="626">
                    <a:moveTo>
                      <a:pt x="611" y="1"/>
                    </a:moveTo>
                    <a:lnTo>
                      <a:pt x="611" y="4"/>
                    </a:lnTo>
                    <a:cubicBezTo>
                      <a:pt x="600" y="16"/>
                      <a:pt x="549" y="82"/>
                      <a:pt x="467" y="142"/>
                    </a:cubicBezTo>
                    <a:cubicBezTo>
                      <a:pt x="389" y="200"/>
                      <a:pt x="282" y="256"/>
                      <a:pt x="163" y="256"/>
                    </a:cubicBezTo>
                    <a:cubicBezTo>
                      <a:pt x="115" y="256"/>
                      <a:pt x="64" y="248"/>
                      <a:pt x="8" y="223"/>
                    </a:cubicBezTo>
                    <a:lnTo>
                      <a:pt x="1" y="238"/>
                    </a:lnTo>
                    <a:cubicBezTo>
                      <a:pt x="56" y="260"/>
                      <a:pt x="112" y="271"/>
                      <a:pt x="163" y="271"/>
                    </a:cubicBezTo>
                    <a:cubicBezTo>
                      <a:pt x="297" y="271"/>
                      <a:pt x="411" y="204"/>
                      <a:pt x="493" y="142"/>
                    </a:cubicBezTo>
                    <a:cubicBezTo>
                      <a:pt x="574" y="75"/>
                      <a:pt x="626" y="9"/>
                      <a:pt x="626" y="9"/>
                    </a:cubicBezTo>
                    <a:lnTo>
                      <a:pt x="611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1"/>
              <p:cNvSpPr/>
              <p:nvPr/>
            </p:nvSpPr>
            <p:spPr>
              <a:xfrm>
                <a:off x="910428" y="2417270"/>
                <a:ext cx="80964" cy="214295"/>
              </a:xfrm>
              <a:custGeom>
                <a:rect b="b" l="l" r="r" t="t"/>
                <a:pathLst>
                  <a:path extrusionOk="0" h="1085" w="407">
                    <a:moveTo>
                      <a:pt x="0" y="1"/>
                    </a:moveTo>
                    <a:lnTo>
                      <a:pt x="115" y="955"/>
                    </a:lnTo>
                    <a:lnTo>
                      <a:pt x="274" y="1085"/>
                    </a:lnTo>
                    <a:lnTo>
                      <a:pt x="407" y="1003"/>
                    </a:lnTo>
                    <a:lnTo>
                      <a:pt x="274" y="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1"/>
              <p:cNvSpPr/>
              <p:nvPr/>
            </p:nvSpPr>
            <p:spPr>
              <a:xfrm>
                <a:off x="950046" y="2584041"/>
                <a:ext cx="29270" cy="26913"/>
              </a:xfrm>
              <a:custGeom>
                <a:rect b="b" l="l" r="r" t="t"/>
                <a:pathLst>
                  <a:path extrusionOk="0" h="137" w="149">
                    <a:moveTo>
                      <a:pt x="72" y="0"/>
                    </a:moveTo>
                    <a:cubicBezTo>
                      <a:pt x="68" y="0"/>
                      <a:pt x="64" y="1"/>
                      <a:pt x="60" y="2"/>
                    </a:cubicBezTo>
                    <a:cubicBezTo>
                      <a:pt x="27" y="10"/>
                      <a:pt x="1" y="42"/>
                      <a:pt x="8" y="80"/>
                    </a:cubicBezTo>
                    <a:cubicBezTo>
                      <a:pt x="14" y="112"/>
                      <a:pt x="41" y="136"/>
                      <a:pt x="73" y="136"/>
                    </a:cubicBezTo>
                    <a:cubicBezTo>
                      <a:pt x="77" y="136"/>
                      <a:pt x="82" y="136"/>
                      <a:pt x="86" y="135"/>
                    </a:cubicBezTo>
                    <a:cubicBezTo>
                      <a:pt x="123" y="128"/>
                      <a:pt x="148" y="90"/>
                      <a:pt x="141" y="57"/>
                    </a:cubicBezTo>
                    <a:cubicBezTo>
                      <a:pt x="135" y="24"/>
                      <a:pt x="105" y="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"/>
              <p:cNvSpPr/>
              <p:nvPr/>
            </p:nvSpPr>
            <p:spPr>
              <a:xfrm>
                <a:off x="678648" y="3096665"/>
                <a:ext cx="284168" cy="106353"/>
              </a:xfrm>
              <a:custGeom>
                <a:rect b="b" l="l" r="r" t="t"/>
                <a:pathLst>
                  <a:path extrusionOk="0" h="541" w="1443">
                    <a:moveTo>
                      <a:pt x="85" y="1"/>
                    </a:moveTo>
                    <a:lnTo>
                      <a:pt x="0" y="315"/>
                    </a:lnTo>
                    <a:lnTo>
                      <a:pt x="1384" y="541"/>
                    </a:lnTo>
                    <a:lnTo>
                      <a:pt x="1443" y="23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1"/>
              <p:cNvSpPr/>
              <p:nvPr/>
            </p:nvSpPr>
            <p:spPr>
              <a:xfrm>
                <a:off x="432580" y="2891893"/>
                <a:ext cx="220667" cy="230169"/>
              </a:xfrm>
              <a:custGeom>
                <a:rect b="b" l="l" r="r" t="t"/>
                <a:pathLst>
                  <a:path extrusionOk="0" h="1166" w="1129">
                    <a:moveTo>
                      <a:pt x="248" y="0"/>
                    </a:moveTo>
                    <a:lnTo>
                      <a:pt x="0" y="222"/>
                    </a:lnTo>
                    <a:lnTo>
                      <a:pt x="847" y="1165"/>
                    </a:lnTo>
                    <a:lnTo>
                      <a:pt x="1129" y="977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1"/>
              <p:cNvSpPr/>
              <p:nvPr/>
            </p:nvSpPr>
            <p:spPr>
              <a:xfrm>
                <a:off x="953778" y="2099223"/>
                <a:ext cx="192710" cy="160297"/>
              </a:xfrm>
              <a:custGeom>
                <a:rect b="b" l="l" r="r" t="t"/>
                <a:pathLst>
                  <a:path extrusionOk="0" h="816" w="981">
                    <a:moveTo>
                      <a:pt x="544" y="1"/>
                    </a:moveTo>
                    <a:cubicBezTo>
                      <a:pt x="455" y="1"/>
                      <a:pt x="361" y="28"/>
                      <a:pt x="278" y="84"/>
                    </a:cubicBezTo>
                    <a:cubicBezTo>
                      <a:pt x="71" y="221"/>
                      <a:pt x="1" y="475"/>
                      <a:pt x="122" y="653"/>
                    </a:cubicBezTo>
                    <a:cubicBezTo>
                      <a:pt x="192" y="761"/>
                      <a:pt x="312" y="816"/>
                      <a:pt x="441" y="816"/>
                    </a:cubicBezTo>
                    <a:cubicBezTo>
                      <a:pt x="530" y="816"/>
                      <a:pt x="623" y="789"/>
                      <a:pt x="706" y="735"/>
                    </a:cubicBezTo>
                    <a:cubicBezTo>
                      <a:pt x="914" y="598"/>
                      <a:pt x="981" y="342"/>
                      <a:pt x="862" y="161"/>
                    </a:cubicBezTo>
                    <a:cubicBezTo>
                      <a:pt x="792" y="57"/>
                      <a:pt x="672" y="1"/>
                      <a:pt x="544" y="1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1"/>
              <p:cNvSpPr/>
              <p:nvPr/>
            </p:nvSpPr>
            <p:spPr>
              <a:xfrm>
                <a:off x="992084" y="2148334"/>
                <a:ext cx="129652" cy="100775"/>
              </a:xfrm>
              <a:custGeom>
                <a:rect b="b" l="l" r="r" t="t"/>
                <a:pathLst>
                  <a:path extrusionOk="0" h="513" w="660">
                    <a:moveTo>
                      <a:pt x="408" y="1"/>
                    </a:moveTo>
                    <a:cubicBezTo>
                      <a:pt x="342" y="1"/>
                      <a:pt x="270" y="22"/>
                      <a:pt x="205" y="67"/>
                    </a:cubicBezTo>
                    <a:cubicBezTo>
                      <a:pt x="60" y="163"/>
                      <a:pt x="1" y="322"/>
                      <a:pt x="72" y="430"/>
                    </a:cubicBezTo>
                    <a:cubicBezTo>
                      <a:pt x="109" y="485"/>
                      <a:pt x="176" y="512"/>
                      <a:pt x="252" y="512"/>
                    </a:cubicBezTo>
                    <a:cubicBezTo>
                      <a:pt x="318" y="512"/>
                      <a:pt x="391" y="491"/>
                      <a:pt x="456" y="447"/>
                    </a:cubicBezTo>
                    <a:cubicBezTo>
                      <a:pt x="600" y="352"/>
                      <a:pt x="660" y="193"/>
                      <a:pt x="590" y="85"/>
                    </a:cubicBezTo>
                    <a:cubicBezTo>
                      <a:pt x="552" y="29"/>
                      <a:pt x="484" y="1"/>
                      <a:pt x="408" y="1"/>
                    </a:cubicBezTo>
                    <a:close/>
                  </a:path>
                </a:pathLst>
              </a:custGeom>
              <a:solidFill>
                <a:srgbClr val="E1898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"/>
              <p:cNvSpPr/>
              <p:nvPr/>
            </p:nvSpPr>
            <p:spPr>
              <a:xfrm>
                <a:off x="452460" y="2282896"/>
                <a:ext cx="185245" cy="153814"/>
              </a:xfrm>
              <a:custGeom>
                <a:rect b="b" l="l" r="r" t="t"/>
                <a:pathLst>
                  <a:path extrusionOk="0" h="783" w="943">
                    <a:moveTo>
                      <a:pt x="489" y="1"/>
                    </a:moveTo>
                    <a:cubicBezTo>
                      <a:pt x="465" y="1"/>
                      <a:pt x="439" y="3"/>
                      <a:pt x="414" y="7"/>
                    </a:cubicBezTo>
                    <a:cubicBezTo>
                      <a:pt x="170" y="40"/>
                      <a:pt x="0" y="244"/>
                      <a:pt x="29" y="455"/>
                    </a:cubicBezTo>
                    <a:cubicBezTo>
                      <a:pt x="59" y="646"/>
                      <a:pt x="239" y="782"/>
                      <a:pt x="452" y="782"/>
                    </a:cubicBezTo>
                    <a:cubicBezTo>
                      <a:pt x="477" y="782"/>
                      <a:pt x="503" y="780"/>
                      <a:pt x="528" y="776"/>
                    </a:cubicBezTo>
                    <a:cubicBezTo>
                      <a:pt x="769" y="743"/>
                      <a:pt x="943" y="539"/>
                      <a:pt x="914" y="329"/>
                    </a:cubicBezTo>
                    <a:cubicBezTo>
                      <a:pt x="883" y="136"/>
                      <a:pt x="702" y="1"/>
                      <a:pt x="489" y="1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"/>
              <p:cNvSpPr/>
              <p:nvPr/>
            </p:nvSpPr>
            <p:spPr>
              <a:xfrm>
                <a:off x="478586" y="2334757"/>
                <a:ext cx="128081" cy="90953"/>
              </a:xfrm>
              <a:custGeom>
                <a:rect b="b" l="l" r="r" t="t"/>
                <a:pathLst>
                  <a:path extrusionOk="0" h="463" w="652">
                    <a:moveTo>
                      <a:pt x="355" y="1"/>
                    </a:moveTo>
                    <a:cubicBezTo>
                      <a:pt x="334" y="1"/>
                      <a:pt x="314" y="2"/>
                      <a:pt x="292" y="5"/>
                    </a:cubicBezTo>
                    <a:cubicBezTo>
                      <a:pt x="125" y="28"/>
                      <a:pt x="0" y="150"/>
                      <a:pt x="18" y="275"/>
                    </a:cubicBezTo>
                    <a:cubicBezTo>
                      <a:pt x="34" y="386"/>
                      <a:pt x="153" y="462"/>
                      <a:pt x="296" y="462"/>
                    </a:cubicBezTo>
                    <a:cubicBezTo>
                      <a:pt x="317" y="462"/>
                      <a:pt x="338" y="460"/>
                      <a:pt x="359" y="457"/>
                    </a:cubicBezTo>
                    <a:cubicBezTo>
                      <a:pt x="529" y="431"/>
                      <a:pt x="651" y="313"/>
                      <a:pt x="632" y="187"/>
                    </a:cubicBezTo>
                    <a:cubicBezTo>
                      <a:pt x="616" y="77"/>
                      <a:pt x="498" y="1"/>
                      <a:pt x="355" y="1"/>
                    </a:cubicBezTo>
                    <a:close/>
                  </a:path>
                </a:pathLst>
              </a:custGeom>
              <a:solidFill>
                <a:srgbClr val="E1898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"/>
              <p:cNvSpPr/>
              <p:nvPr/>
            </p:nvSpPr>
            <p:spPr>
              <a:xfrm>
                <a:off x="470532" y="1891585"/>
                <a:ext cx="626455" cy="560647"/>
              </a:xfrm>
              <a:custGeom>
                <a:rect b="b" l="l" r="r" t="t"/>
                <a:pathLst>
                  <a:path extrusionOk="0" h="2854" w="3189">
                    <a:moveTo>
                      <a:pt x="1476" y="1"/>
                    </a:moveTo>
                    <a:cubicBezTo>
                      <a:pt x="1318" y="1"/>
                      <a:pt x="1149" y="30"/>
                      <a:pt x="969" y="94"/>
                    </a:cubicBezTo>
                    <a:cubicBezTo>
                      <a:pt x="174" y="378"/>
                      <a:pt x="0" y="1444"/>
                      <a:pt x="248" y="2184"/>
                    </a:cubicBezTo>
                    <a:cubicBezTo>
                      <a:pt x="411" y="2665"/>
                      <a:pt x="786" y="2853"/>
                      <a:pt x="1230" y="2853"/>
                    </a:cubicBezTo>
                    <a:cubicBezTo>
                      <a:pt x="1469" y="2853"/>
                      <a:pt x="1729" y="2799"/>
                      <a:pt x="1987" y="2705"/>
                    </a:cubicBezTo>
                    <a:cubicBezTo>
                      <a:pt x="2708" y="2447"/>
                      <a:pt x="3189" y="2014"/>
                      <a:pt x="2937" y="1274"/>
                    </a:cubicBezTo>
                    <a:cubicBezTo>
                      <a:pt x="2732" y="665"/>
                      <a:pt x="2231" y="1"/>
                      <a:pt x="1476" y="1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1"/>
              <p:cNvSpPr/>
              <p:nvPr/>
            </p:nvSpPr>
            <p:spPr>
              <a:xfrm>
                <a:off x="471318" y="1885102"/>
                <a:ext cx="537860" cy="418815"/>
              </a:xfrm>
              <a:custGeom>
                <a:rect b="b" l="l" r="r" t="t"/>
                <a:pathLst>
                  <a:path extrusionOk="0" h="2132" w="2738">
                    <a:moveTo>
                      <a:pt x="1658" y="1"/>
                    </a:moveTo>
                    <a:cubicBezTo>
                      <a:pt x="1639" y="1"/>
                      <a:pt x="1620" y="1"/>
                      <a:pt x="1602" y="1"/>
                    </a:cubicBezTo>
                    <a:cubicBezTo>
                      <a:pt x="1350" y="5"/>
                      <a:pt x="1098" y="27"/>
                      <a:pt x="859" y="105"/>
                    </a:cubicBezTo>
                    <a:cubicBezTo>
                      <a:pt x="621" y="182"/>
                      <a:pt x="396" y="319"/>
                      <a:pt x="241" y="515"/>
                    </a:cubicBezTo>
                    <a:cubicBezTo>
                      <a:pt x="99" y="700"/>
                      <a:pt x="26" y="933"/>
                      <a:pt x="11" y="1166"/>
                    </a:cubicBezTo>
                    <a:cubicBezTo>
                      <a:pt x="0" y="1399"/>
                      <a:pt x="48" y="1632"/>
                      <a:pt x="133" y="1850"/>
                    </a:cubicBezTo>
                    <a:lnTo>
                      <a:pt x="218" y="2132"/>
                    </a:lnTo>
                    <a:cubicBezTo>
                      <a:pt x="178" y="1814"/>
                      <a:pt x="196" y="1488"/>
                      <a:pt x="285" y="1170"/>
                    </a:cubicBezTo>
                    <a:cubicBezTo>
                      <a:pt x="614" y="1082"/>
                      <a:pt x="910" y="889"/>
                      <a:pt x="1125" y="630"/>
                    </a:cubicBezTo>
                    <a:cubicBezTo>
                      <a:pt x="1120" y="663"/>
                      <a:pt x="1117" y="696"/>
                      <a:pt x="1128" y="734"/>
                    </a:cubicBezTo>
                    <a:cubicBezTo>
                      <a:pt x="1357" y="689"/>
                      <a:pt x="1576" y="575"/>
                      <a:pt x="1761" y="404"/>
                    </a:cubicBezTo>
                    <a:cubicBezTo>
                      <a:pt x="1854" y="478"/>
                      <a:pt x="1971" y="515"/>
                      <a:pt x="2088" y="515"/>
                    </a:cubicBezTo>
                    <a:cubicBezTo>
                      <a:pt x="2148" y="515"/>
                      <a:pt x="2208" y="506"/>
                      <a:pt x="2264" y="486"/>
                    </a:cubicBezTo>
                    <a:cubicBezTo>
                      <a:pt x="2238" y="449"/>
                      <a:pt x="2216" y="411"/>
                      <a:pt x="2194" y="363"/>
                    </a:cubicBezTo>
                    <a:cubicBezTo>
                      <a:pt x="2416" y="489"/>
                      <a:pt x="2608" y="674"/>
                      <a:pt x="2737" y="893"/>
                    </a:cubicBezTo>
                    <a:cubicBezTo>
                      <a:pt x="2638" y="604"/>
                      <a:pt x="2519" y="290"/>
                      <a:pt x="2257" y="131"/>
                    </a:cubicBezTo>
                    <a:cubicBezTo>
                      <a:pt x="2080" y="22"/>
                      <a:pt x="1866" y="1"/>
                      <a:pt x="1658" y="1"/>
                    </a:cubicBezTo>
                    <a:close/>
                  </a:path>
                </a:pathLst>
              </a:custGeom>
              <a:solidFill>
                <a:srgbClr val="E1898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1"/>
              <p:cNvSpPr/>
              <p:nvPr/>
            </p:nvSpPr>
            <p:spPr>
              <a:xfrm>
                <a:off x="785821" y="2178782"/>
                <a:ext cx="19841" cy="30056"/>
              </a:xfrm>
              <a:custGeom>
                <a:rect b="b" l="l" r="r" t="t"/>
                <a:pathLst>
                  <a:path extrusionOk="0" h="153" w="101">
                    <a:moveTo>
                      <a:pt x="9" y="0"/>
                    </a:moveTo>
                    <a:cubicBezTo>
                      <a:pt x="6" y="0"/>
                      <a:pt x="3" y="0"/>
                      <a:pt x="1" y="0"/>
                    </a:cubicBezTo>
                    <a:cubicBezTo>
                      <a:pt x="30" y="45"/>
                      <a:pt x="52" y="97"/>
                      <a:pt x="64" y="152"/>
                    </a:cubicBezTo>
                    <a:cubicBezTo>
                      <a:pt x="89" y="130"/>
                      <a:pt x="101" y="89"/>
                      <a:pt x="89" y="56"/>
                    </a:cubicBezTo>
                    <a:cubicBezTo>
                      <a:pt x="79" y="25"/>
                      <a:pt x="49" y="0"/>
                      <a:pt x="9" y="0"/>
                    </a:cubicBezTo>
                    <a:close/>
                  </a:path>
                </a:pathLst>
              </a:custGeom>
              <a:solidFill>
                <a:srgbClr val="C8697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1"/>
              <p:cNvSpPr/>
              <p:nvPr/>
            </p:nvSpPr>
            <p:spPr>
              <a:xfrm>
                <a:off x="725513" y="2221017"/>
                <a:ext cx="170316" cy="127688"/>
              </a:xfrm>
              <a:custGeom>
                <a:rect b="b" l="l" r="r" t="t"/>
                <a:pathLst>
                  <a:path extrusionOk="0" h="650" w="867">
                    <a:moveTo>
                      <a:pt x="759" y="0"/>
                    </a:moveTo>
                    <a:lnTo>
                      <a:pt x="759" y="0"/>
                    </a:lnTo>
                    <a:cubicBezTo>
                      <a:pt x="748" y="4"/>
                      <a:pt x="736" y="11"/>
                      <a:pt x="726" y="15"/>
                    </a:cubicBezTo>
                    <a:cubicBezTo>
                      <a:pt x="514" y="122"/>
                      <a:pt x="282" y="196"/>
                      <a:pt x="48" y="226"/>
                    </a:cubicBezTo>
                    <a:cubicBezTo>
                      <a:pt x="38" y="237"/>
                      <a:pt x="26" y="244"/>
                      <a:pt x="16" y="255"/>
                    </a:cubicBezTo>
                    <a:cubicBezTo>
                      <a:pt x="0" y="415"/>
                      <a:pt x="101" y="574"/>
                      <a:pt x="260" y="629"/>
                    </a:cubicBezTo>
                    <a:cubicBezTo>
                      <a:pt x="300" y="643"/>
                      <a:pt x="344" y="649"/>
                      <a:pt x="389" y="649"/>
                    </a:cubicBezTo>
                    <a:cubicBezTo>
                      <a:pt x="525" y="649"/>
                      <a:pt x="668" y="587"/>
                      <a:pt x="752" y="481"/>
                    </a:cubicBezTo>
                    <a:cubicBezTo>
                      <a:pt x="863" y="340"/>
                      <a:pt x="866" y="133"/>
                      <a:pt x="759" y="0"/>
                    </a:cubicBezTo>
                    <a:close/>
                  </a:path>
                </a:pathLst>
              </a:custGeom>
              <a:solidFill>
                <a:srgbClr val="4D2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"/>
              <p:cNvSpPr/>
              <p:nvPr/>
            </p:nvSpPr>
            <p:spPr>
              <a:xfrm>
                <a:off x="727674" y="2223964"/>
                <a:ext cx="140456" cy="58933"/>
              </a:xfrm>
              <a:custGeom>
                <a:rect b="b" l="l" r="r" t="t"/>
                <a:pathLst>
                  <a:path extrusionOk="0" h="300" w="715">
                    <a:moveTo>
                      <a:pt x="715" y="0"/>
                    </a:moveTo>
                    <a:lnTo>
                      <a:pt x="715" y="0"/>
                    </a:lnTo>
                    <a:cubicBezTo>
                      <a:pt x="493" y="115"/>
                      <a:pt x="252" y="185"/>
                      <a:pt x="8" y="214"/>
                    </a:cubicBezTo>
                    <a:cubicBezTo>
                      <a:pt x="5" y="229"/>
                      <a:pt x="5" y="229"/>
                      <a:pt x="1" y="244"/>
                    </a:cubicBezTo>
                    <a:cubicBezTo>
                      <a:pt x="66" y="281"/>
                      <a:pt x="140" y="300"/>
                      <a:pt x="209" y="300"/>
                    </a:cubicBezTo>
                    <a:cubicBezTo>
                      <a:pt x="215" y="300"/>
                      <a:pt x="221" y="300"/>
                      <a:pt x="227" y="299"/>
                    </a:cubicBezTo>
                    <a:cubicBezTo>
                      <a:pt x="322" y="299"/>
                      <a:pt x="415" y="274"/>
                      <a:pt x="500" y="236"/>
                    </a:cubicBezTo>
                    <a:cubicBezTo>
                      <a:pt x="567" y="211"/>
                      <a:pt x="630" y="181"/>
                      <a:pt x="674" y="122"/>
                    </a:cubicBezTo>
                    <a:cubicBezTo>
                      <a:pt x="700" y="89"/>
                      <a:pt x="715" y="45"/>
                      <a:pt x="7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"/>
              <p:cNvSpPr/>
              <p:nvPr/>
            </p:nvSpPr>
            <p:spPr>
              <a:xfrm>
                <a:off x="817055" y="1984501"/>
                <a:ext cx="128866" cy="43414"/>
              </a:xfrm>
              <a:custGeom>
                <a:rect b="b" l="l" r="r" t="t"/>
                <a:pathLst>
                  <a:path extrusionOk="0" h="221" w="656">
                    <a:moveTo>
                      <a:pt x="279" y="1"/>
                    </a:moveTo>
                    <a:cubicBezTo>
                      <a:pt x="246" y="1"/>
                      <a:pt x="213" y="6"/>
                      <a:pt x="182" y="16"/>
                    </a:cubicBezTo>
                    <a:cubicBezTo>
                      <a:pt x="93" y="43"/>
                      <a:pt x="19" y="120"/>
                      <a:pt x="1" y="209"/>
                    </a:cubicBezTo>
                    <a:cubicBezTo>
                      <a:pt x="92" y="158"/>
                      <a:pt x="206" y="130"/>
                      <a:pt x="321" y="130"/>
                    </a:cubicBezTo>
                    <a:cubicBezTo>
                      <a:pt x="438" y="130"/>
                      <a:pt x="557" y="159"/>
                      <a:pt x="656" y="221"/>
                    </a:cubicBezTo>
                    <a:cubicBezTo>
                      <a:pt x="603" y="142"/>
                      <a:pt x="533" y="79"/>
                      <a:pt x="448" y="39"/>
                    </a:cubicBezTo>
                    <a:cubicBezTo>
                      <a:pt x="397" y="15"/>
                      <a:pt x="337" y="1"/>
                      <a:pt x="279" y="1"/>
                    </a:cubicBezTo>
                    <a:close/>
                  </a:path>
                </a:pathLst>
              </a:custGeom>
              <a:solidFill>
                <a:srgbClr val="853B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"/>
              <p:cNvSpPr/>
              <p:nvPr/>
            </p:nvSpPr>
            <p:spPr>
              <a:xfrm>
                <a:off x="524947" y="2099420"/>
                <a:ext cx="112169" cy="90560"/>
              </a:xfrm>
              <a:custGeom>
                <a:rect b="b" l="l" r="r" t="t"/>
                <a:pathLst>
                  <a:path extrusionOk="0" h="461" w="571">
                    <a:moveTo>
                      <a:pt x="381" y="1"/>
                    </a:moveTo>
                    <a:cubicBezTo>
                      <a:pt x="312" y="1"/>
                      <a:pt x="242" y="19"/>
                      <a:pt x="182" y="57"/>
                    </a:cubicBezTo>
                    <a:cubicBezTo>
                      <a:pt x="67" y="131"/>
                      <a:pt x="0" y="271"/>
                      <a:pt x="16" y="460"/>
                    </a:cubicBezTo>
                    <a:cubicBezTo>
                      <a:pt x="130" y="253"/>
                      <a:pt x="341" y="102"/>
                      <a:pt x="570" y="53"/>
                    </a:cubicBezTo>
                    <a:cubicBezTo>
                      <a:pt x="514" y="18"/>
                      <a:pt x="448" y="1"/>
                      <a:pt x="381" y="1"/>
                    </a:cubicBezTo>
                    <a:close/>
                  </a:path>
                </a:pathLst>
              </a:custGeom>
              <a:solidFill>
                <a:srgbClr val="853B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1"/>
              <p:cNvSpPr/>
              <p:nvPr/>
            </p:nvSpPr>
            <p:spPr>
              <a:xfrm>
                <a:off x="595469" y="2185658"/>
                <a:ext cx="115115" cy="92917"/>
              </a:xfrm>
              <a:custGeom>
                <a:rect b="b" l="l" r="r" t="t"/>
                <a:pathLst>
                  <a:path extrusionOk="0" h="473" w="586">
                    <a:moveTo>
                      <a:pt x="311" y="1"/>
                    </a:moveTo>
                    <a:cubicBezTo>
                      <a:pt x="158" y="1"/>
                      <a:pt x="26" y="118"/>
                      <a:pt x="8" y="269"/>
                    </a:cubicBezTo>
                    <a:cubicBezTo>
                      <a:pt x="0" y="346"/>
                      <a:pt x="22" y="417"/>
                      <a:pt x="60" y="472"/>
                    </a:cubicBezTo>
                    <a:cubicBezTo>
                      <a:pt x="6" y="236"/>
                      <a:pt x="169" y="91"/>
                      <a:pt x="351" y="91"/>
                    </a:cubicBezTo>
                    <a:cubicBezTo>
                      <a:pt x="431" y="91"/>
                      <a:pt x="515" y="119"/>
                      <a:pt x="585" y="180"/>
                    </a:cubicBezTo>
                    <a:cubicBezTo>
                      <a:pt x="544" y="84"/>
                      <a:pt x="456" y="13"/>
                      <a:pt x="345" y="3"/>
                    </a:cubicBezTo>
                    <a:cubicBezTo>
                      <a:pt x="333" y="1"/>
                      <a:pt x="322" y="1"/>
                      <a:pt x="311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"/>
              <p:cNvSpPr/>
              <p:nvPr/>
            </p:nvSpPr>
            <p:spPr>
              <a:xfrm>
                <a:off x="564824" y="2231035"/>
                <a:ext cx="36735" cy="18073"/>
              </a:xfrm>
              <a:custGeom>
                <a:rect b="b" l="l" r="r" t="t"/>
                <a:pathLst>
                  <a:path extrusionOk="0" h="92" w="187">
                    <a:moveTo>
                      <a:pt x="1" y="1"/>
                    </a:moveTo>
                    <a:lnTo>
                      <a:pt x="1" y="1"/>
                    </a:lnTo>
                    <a:cubicBezTo>
                      <a:pt x="24" y="56"/>
                      <a:pt x="84" y="92"/>
                      <a:pt x="143" y="92"/>
                    </a:cubicBezTo>
                    <a:cubicBezTo>
                      <a:pt x="151" y="92"/>
                      <a:pt x="160" y="91"/>
                      <a:pt x="168" y="89"/>
                    </a:cubicBezTo>
                    <a:cubicBezTo>
                      <a:pt x="175" y="67"/>
                      <a:pt x="183" y="45"/>
                      <a:pt x="186" y="34"/>
                    </a:cubicBezTo>
                    <a:cubicBezTo>
                      <a:pt x="167" y="41"/>
                      <a:pt x="146" y="45"/>
                      <a:pt x="125" y="45"/>
                    </a:cubicBezTo>
                    <a:cubicBezTo>
                      <a:pt x="80" y="45"/>
                      <a:pt x="34" y="29"/>
                      <a:pt x="1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1"/>
              <p:cNvSpPr/>
              <p:nvPr/>
            </p:nvSpPr>
            <p:spPr>
              <a:xfrm>
                <a:off x="566396" y="2257162"/>
                <a:ext cx="35753" cy="12376"/>
              </a:xfrm>
              <a:custGeom>
                <a:rect b="b" l="l" r="r" t="t"/>
                <a:pathLst>
                  <a:path extrusionOk="0" h="63" w="182">
                    <a:moveTo>
                      <a:pt x="170" y="1"/>
                    </a:moveTo>
                    <a:cubicBezTo>
                      <a:pt x="144" y="16"/>
                      <a:pt x="113" y="24"/>
                      <a:pt x="83" y="24"/>
                    </a:cubicBezTo>
                    <a:cubicBezTo>
                      <a:pt x="54" y="24"/>
                      <a:pt x="26" y="17"/>
                      <a:pt x="1" y="4"/>
                    </a:cubicBezTo>
                    <a:cubicBezTo>
                      <a:pt x="29" y="41"/>
                      <a:pt x="75" y="62"/>
                      <a:pt x="120" y="62"/>
                    </a:cubicBezTo>
                    <a:cubicBezTo>
                      <a:pt x="140" y="62"/>
                      <a:pt x="160" y="58"/>
                      <a:pt x="178" y="49"/>
                    </a:cubicBezTo>
                    <a:cubicBezTo>
                      <a:pt x="182" y="27"/>
                      <a:pt x="182" y="4"/>
                      <a:pt x="170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1"/>
              <p:cNvSpPr/>
              <p:nvPr/>
            </p:nvSpPr>
            <p:spPr>
              <a:xfrm>
                <a:off x="835127" y="2079383"/>
                <a:ext cx="119633" cy="85060"/>
              </a:xfrm>
              <a:custGeom>
                <a:rect b="b" l="l" r="r" t="t"/>
                <a:pathLst>
                  <a:path extrusionOk="0" h="433" w="609">
                    <a:moveTo>
                      <a:pt x="319" y="1"/>
                    </a:moveTo>
                    <a:cubicBezTo>
                      <a:pt x="222" y="1"/>
                      <a:pt x="126" y="48"/>
                      <a:pt x="67" y="137"/>
                    </a:cubicBezTo>
                    <a:cubicBezTo>
                      <a:pt x="5" y="229"/>
                      <a:pt x="1" y="340"/>
                      <a:pt x="45" y="433"/>
                    </a:cubicBezTo>
                    <a:cubicBezTo>
                      <a:pt x="43" y="233"/>
                      <a:pt x="195" y="84"/>
                      <a:pt x="360" y="84"/>
                    </a:cubicBezTo>
                    <a:cubicBezTo>
                      <a:pt x="446" y="84"/>
                      <a:pt x="536" y="125"/>
                      <a:pt x="608" y="221"/>
                    </a:cubicBezTo>
                    <a:cubicBezTo>
                      <a:pt x="590" y="155"/>
                      <a:pt x="549" y="93"/>
                      <a:pt x="486" y="52"/>
                    </a:cubicBezTo>
                    <a:cubicBezTo>
                      <a:pt x="435" y="17"/>
                      <a:pt x="377" y="1"/>
                      <a:pt x="319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1"/>
              <p:cNvSpPr/>
              <p:nvPr/>
            </p:nvSpPr>
            <p:spPr>
              <a:xfrm>
                <a:off x="927651" y="2059542"/>
                <a:ext cx="24162" cy="36538"/>
              </a:xfrm>
              <a:custGeom>
                <a:rect b="b" l="l" r="r" t="t"/>
                <a:pathLst>
                  <a:path extrusionOk="0" h="186" w="123">
                    <a:moveTo>
                      <a:pt x="93" y="1"/>
                    </a:moveTo>
                    <a:cubicBezTo>
                      <a:pt x="93" y="68"/>
                      <a:pt x="55" y="131"/>
                      <a:pt x="0" y="163"/>
                    </a:cubicBezTo>
                    <a:cubicBezTo>
                      <a:pt x="11" y="171"/>
                      <a:pt x="33" y="179"/>
                      <a:pt x="52" y="186"/>
                    </a:cubicBezTo>
                    <a:cubicBezTo>
                      <a:pt x="103" y="141"/>
                      <a:pt x="122" y="60"/>
                      <a:pt x="93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1"/>
              <p:cNvSpPr/>
              <p:nvPr/>
            </p:nvSpPr>
            <p:spPr>
              <a:xfrm>
                <a:off x="942188" y="2077811"/>
                <a:ext cx="26323" cy="33002"/>
              </a:xfrm>
              <a:custGeom>
                <a:rect b="b" l="l" r="r" t="t"/>
                <a:pathLst>
                  <a:path extrusionOk="0" h="168" w="134">
                    <a:moveTo>
                      <a:pt x="115" y="0"/>
                    </a:moveTo>
                    <a:cubicBezTo>
                      <a:pt x="104" y="60"/>
                      <a:pt x="60" y="111"/>
                      <a:pt x="4" y="130"/>
                    </a:cubicBezTo>
                    <a:cubicBezTo>
                      <a:pt x="0" y="141"/>
                      <a:pt x="19" y="152"/>
                      <a:pt x="37" y="167"/>
                    </a:cubicBezTo>
                    <a:cubicBezTo>
                      <a:pt x="96" y="141"/>
                      <a:pt x="133" y="67"/>
                      <a:pt x="115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1"/>
              <p:cNvSpPr/>
              <p:nvPr/>
            </p:nvSpPr>
            <p:spPr>
              <a:xfrm>
                <a:off x="416707" y="1821848"/>
                <a:ext cx="644724" cy="542574"/>
              </a:xfrm>
              <a:custGeom>
                <a:rect b="b" l="l" r="r" t="t"/>
                <a:pathLst>
                  <a:path extrusionOk="0" h="2762" w="3282">
                    <a:moveTo>
                      <a:pt x="1495" y="0"/>
                    </a:moveTo>
                    <a:cubicBezTo>
                      <a:pt x="952" y="0"/>
                      <a:pt x="488" y="308"/>
                      <a:pt x="259" y="774"/>
                    </a:cubicBezTo>
                    <a:cubicBezTo>
                      <a:pt x="0" y="1303"/>
                      <a:pt x="45" y="2036"/>
                      <a:pt x="622" y="2761"/>
                    </a:cubicBezTo>
                    <a:cubicBezTo>
                      <a:pt x="430" y="2217"/>
                      <a:pt x="400" y="1307"/>
                      <a:pt x="666" y="970"/>
                    </a:cubicBezTo>
                    <a:cubicBezTo>
                      <a:pt x="662" y="1115"/>
                      <a:pt x="633" y="1204"/>
                      <a:pt x="596" y="1407"/>
                    </a:cubicBezTo>
                    <a:cubicBezTo>
                      <a:pt x="985" y="1240"/>
                      <a:pt x="1406" y="955"/>
                      <a:pt x="1658" y="530"/>
                    </a:cubicBezTo>
                    <a:cubicBezTo>
                      <a:pt x="1654" y="619"/>
                      <a:pt x="1565" y="800"/>
                      <a:pt x="1502" y="889"/>
                    </a:cubicBezTo>
                    <a:cubicBezTo>
                      <a:pt x="1676" y="882"/>
                      <a:pt x="1953" y="719"/>
                      <a:pt x="2020" y="556"/>
                    </a:cubicBezTo>
                    <a:cubicBezTo>
                      <a:pt x="2089" y="705"/>
                      <a:pt x="2197" y="779"/>
                      <a:pt x="2421" y="779"/>
                    </a:cubicBezTo>
                    <a:cubicBezTo>
                      <a:pt x="2437" y="779"/>
                      <a:pt x="2454" y="779"/>
                      <a:pt x="2472" y="778"/>
                    </a:cubicBezTo>
                    <a:cubicBezTo>
                      <a:pt x="2409" y="693"/>
                      <a:pt x="2305" y="605"/>
                      <a:pt x="2276" y="497"/>
                    </a:cubicBezTo>
                    <a:cubicBezTo>
                      <a:pt x="2675" y="671"/>
                      <a:pt x="3082" y="1266"/>
                      <a:pt x="3249" y="1725"/>
                    </a:cubicBezTo>
                    <a:cubicBezTo>
                      <a:pt x="3281" y="1503"/>
                      <a:pt x="3256" y="1259"/>
                      <a:pt x="3193" y="1030"/>
                    </a:cubicBezTo>
                    <a:cubicBezTo>
                      <a:pt x="3039" y="488"/>
                      <a:pt x="2664" y="6"/>
                      <a:pt x="2260" y="6"/>
                    </a:cubicBezTo>
                    <a:cubicBezTo>
                      <a:pt x="2170" y="6"/>
                      <a:pt x="2078" y="30"/>
                      <a:pt x="1987" y="83"/>
                    </a:cubicBezTo>
                    <a:cubicBezTo>
                      <a:pt x="1819" y="27"/>
                      <a:pt x="1654" y="0"/>
                      <a:pt x="1495" y="0"/>
                    </a:cubicBezTo>
                    <a:close/>
                  </a:path>
                </a:pathLst>
              </a:custGeom>
              <a:solidFill>
                <a:srgbClr val="853B0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"/>
              <p:cNvSpPr/>
              <p:nvPr/>
            </p:nvSpPr>
            <p:spPr>
              <a:xfrm>
                <a:off x="467586" y="1821848"/>
                <a:ext cx="576362" cy="202336"/>
              </a:xfrm>
              <a:custGeom>
                <a:rect b="b" l="l" r="r" t="t"/>
                <a:pathLst>
                  <a:path extrusionOk="0" h="1030" w="2934">
                    <a:moveTo>
                      <a:pt x="1238" y="0"/>
                    </a:moveTo>
                    <a:cubicBezTo>
                      <a:pt x="696" y="0"/>
                      <a:pt x="229" y="308"/>
                      <a:pt x="0" y="774"/>
                    </a:cubicBezTo>
                    <a:cubicBezTo>
                      <a:pt x="137" y="612"/>
                      <a:pt x="300" y="479"/>
                      <a:pt x="489" y="383"/>
                    </a:cubicBezTo>
                    <a:cubicBezTo>
                      <a:pt x="715" y="266"/>
                      <a:pt x="969" y="207"/>
                      <a:pt x="1217" y="207"/>
                    </a:cubicBezTo>
                    <a:cubicBezTo>
                      <a:pt x="1371" y="207"/>
                      <a:pt x="1523" y="230"/>
                      <a:pt x="1665" y="275"/>
                    </a:cubicBezTo>
                    <a:cubicBezTo>
                      <a:pt x="1754" y="229"/>
                      <a:pt x="1850" y="208"/>
                      <a:pt x="1948" y="208"/>
                    </a:cubicBezTo>
                    <a:cubicBezTo>
                      <a:pt x="2162" y="208"/>
                      <a:pt x="2383" y="309"/>
                      <a:pt x="2546" y="456"/>
                    </a:cubicBezTo>
                    <a:cubicBezTo>
                      <a:pt x="2715" y="615"/>
                      <a:pt x="2831" y="819"/>
                      <a:pt x="2934" y="1030"/>
                    </a:cubicBezTo>
                    <a:cubicBezTo>
                      <a:pt x="2780" y="488"/>
                      <a:pt x="2405" y="6"/>
                      <a:pt x="2001" y="6"/>
                    </a:cubicBezTo>
                    <a:cubicBezTo>
                      <a:pt x="1911" y="6"/>
                      <a:pt x="1819" y="30"/>
                      <a:pt x="1728" y="83"/>
                    </a:cubicBezTo>
                    <a:cubicBezTo>
                      <a:pt x="1561" y="27"/>
                      <a:pt x="1396" y="0"/>
                      <a:pt x="1238" y="0"/>
                    </a:cubicBezTo>
                    <a:close/>
                  </a:path>
                </a:pathLst>
              </a:custGeom>
              <a:solidFill>
                <a:srgbClr val="A0591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1"/>
              <p:cNvSpPr/>
              <p:nvPr/>
            </p:nvSpPr>
            <p:spPr>
              <a:xfrm>
                <a:off x="352078" y="3757387"/>
                <a:ext cx="845292" cy="96453"/>
              </a:xfrm>
              <a:custGeom>
                <a:rect b="b" l="l" r="r" t="t"/>
                <a:pathLst>
                  <a:path extrusionOk="0" h="491" w="4303">
                    <a:moveTo>
                      <a:pt x="2323" y="1"/>
                    </a:moveTo>
                    <a:cubicBezTo>
                      <a:pt x="2266" y="1"/>
                      <a:pt x="2208" y="1"/>
                      <a:pt x="2149" y="2"/>
                    </a:cubicBezTo>
                    <a:cubicBezTo>
                      <a:pt x="962" y="13"/>
                      <a:pt x="1" y="131"/>
                      <a:pt x="1" y="264"/>
                    </a:cubicBezTo>
                    <a:cubicBezTo>
                      <a:pt x="1" y="391"/>
                      <a:pt x="870" y="491"/>
                      <a:pt x="1974" y="491"/>
                    </a:cubicBezTo>
                    <a:cubicBezTo>
                      <a:pt x="2033" y="491"/>
                      <a:pt x="2093" y="490"/>
                      <a:pt x="2154" y="490"/>
                    </a:cubicBezTo>
                    <a:cubicBezTo>
                      <a:pt x="3341" y="479"/>
                      <a:pt x="4302" y="360"/>
                      <a:pt x="4302" y="223"/>
                    </a:cubicBezTo>
                    <a:cubicBezTo>
                      <a:pt x="4302" y="97"/>
                      <a:pt x="3430" y="1"/>
                      <a:pt x="2323" y="1"/>
                    </a:cubicBezTo>
                    <a:close/>
                  </a:path>
                </a:pathLst>
              </a:custGeom>
              <a:solidFill>
                <a:srgbClr val="5A5402">
                  <a:alpha val="4784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1"/>
              <p:cNvSpPr/>
              <p:nvPr/>
            </p:nvSpPr>
            <p:spPr>
              <a:xfrm>
                <a:off x="1562549" y="3762691"/>
                <a:ext cx="1015411" cy="88988"/>
              </a:xfrm>
              <a:custGeom>
                <a:rect b="b" l="l" r="r" t="t"/>
                <a:pathLst>
                  <a:path extrusionOk="0" h="453" w="5169">
                    <a:moveTo>
                      <a:pt x="2584" y="0"/>
                    </a:moveTo>
                    <a:cubicBezTo>
                      <a:pt x="1155" y="0"/>
                      <a:pt x="1" y="104"/>
                      <a:pt x="1" y="226"/>
                    </a:cubicBezTo>
                    <a:cubicBezTo>
                      <a:pt x="1" y="352"/>
                      <a:pt x="1155" y="452"/>
                      <a:pt x="2584" y="452"/>
                    </a:cubicBezTo>
                    <a:cubicBezTo>
                      <a:pt x="4011" y="452"/>
                      <a:pt x="5169" y="352"/>
                      <a:pt x="5169" y="226"/>
                    </a:cubicBezTo>
                    <a:cubicBezTo>
                      <a:pt x="5169" y="104"/>
                      <a:pt x="4011" y="0"/>
                      <a:pt x="2584" y="0"/>
                    </a:cubicBezTo>
                    <a:close/>
                  </a:path>
                </a:pathLst>
              </a:custGeom>
              <a:solidFill>
                <a:srgbClr val="5A5402">
                  <a:alpha val="4784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"/>
              <p:cNvSpPr/>
              <p:nvPr/>
            </p:nvSpPr>
            <p:spPr>
              <a:xfrm>
                <a:off x="1216027" y="2961405"/>
                <a:ext cx="238481" cy="251054"/>
              </a:xfrm>
              <a:custGeom>
                <a:rect b="b" l="l" r="r" t="t"/>
                <a:pathLst>
                  <a:path extrusionOk="0" h="1278" w="1214">
                    <a:moveTo>
                      <a:pt x="756" y="1"/>
                    </a:moveTo>
                    <a:cubicBezTo>
                      <a:pt x="541" y="56"/>
                      <a:pt x="245" y="134"/>
                      <a:pt x="97" y="289"/>
                    </a:cubicBezTo>
                    <a:cubicBezTo>
                      <a:pt x="64" y="322"/>
                      <a:pt x="30" y="360"/>
                      <a:pt x="23" y="411"/>
                    </a:cubicBezTo>
                    <a:cubicBezTo>
                      <a:pt x="15" y="459"/>
                      <a:pt x="42" y="522"/>
                      <a:pt x="93" y="541"/>
                    </a:cubicBezTo>
                    <a:cubicBezTo>
                      <a:pt x="30" y="566"/>
                      <a:pt x="1" y="645"/>
                      <a:pt x="23" y="715"/>
                    </a:cubicBezTo>
                    <a:cubicBezTo>
                      <a:pt x="45" y="785"/>
                      <a:pt x="119" y="841"/>
                      <a:pt x="193" y="841"/>
                    </a:cubicBezTo>
                    <a:cubicBezTo>
                      <a:pt x="153" y="896"/>
                      <a:pt x="156" y="981"/>
                      <a:pt x="204" y="1044"/>
                    </a:cubicBezTo>
                    <a:cubicBezTo>
                      <a:pt x="241" y="1097"/>
                      <a:pt x="307" y="1128"/>
                      <a:pt x="367" y="1128"/>
                    </a:cubicBezTo>
                    <a:cubicBezTo>
                      <a:pt x="378" y="1128"/>
                      <a:pt x="390" y="1127"/>
                      <a:pt x="400" y="1125"/>
                    </a:cubicBezTo>
                    <a:cubicBezTo>
                      <a:pt x="397" y="1196"/>
                      <a:pt x="467" y="1266"/>
                      <a:pt x="541" y="1277"/>
                    </a:cubicBezTo>
                    <a:cubicBezTo>
                      <a:pt x="547" y="1277"/>
                      <a:pt x="554" y="1278"/>
                      <a:pt x="561" y="1278"/>
                    </a:cubicBezTo>
                    <a:cubicBezTo>
                      <a:pt x="626" y="1278"/>
                      <a:pt x="685" y="1243"/>
                      <a:pt x="725" y="1196"/>
                    </a:cubicBezTo>
                    <a:cubicBezTo>
                      <a:pt x="774" y="1143"/>
                      <a:pt x="800" y="1080"/>
                      <a:pt x="833" y="1022"/>
                    </a:cubicBezTo>
                    <a:cubicBezTo>
                      <a:pt x="881" y="925"/>
                      <a:pt x="947" y="841"/>
                      <a:pt x="1044" y="792"/>
                    </a:cubicBezTo>
                    <a:cubicBezTo>
                      <a:pt x="1140" y="748"/>
                      <a:pt x="1214" y="382"/>
                      <a:pt x="1214" y="382"/>
                    </a:cubicBezTo>
                    <a:cubicBezTo>
                      <a:pt x="1214" y="382"/>
                      <a:pt x="955" y="122"/>
                      <a:pt x="756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1"/>
              <p:cNvSpPr/>
              <p:nvPr/>
            </p:nvSpPr>
            <p:spPr>
              <a:xfrm>
                <a:off x="1347643" y="2707799"/>
                <a:ext cx="374419" cy="351829"/>
              </a:xfrm>
              <a:custGeom>
                <a:rect b="b" l="l" r="r" t="t"/>
                <a:pathLst>
                  <a:path extrusionOk="0" h="1791" w="1906">
                    <a:moveTo>
                      <a:pt x="1732" y="1"/>
                    </a:moveTo>
                    <a:lnTo>
                      <a:pt x="1580" y="119"/>
                    </a:lnTo>
                    <a:lnTo>
                      <a:pt x="1221" y="400"/>
                    </a:lnTo>
                    <a:lnTo>
                      <a:pt x="0" y="1350"/>
                    </a:lnTo>
                    <a:lnTo>
                      <a:pt x="455" y="1791"/>
                    </a:lnTo>
                    <a:lnTo>
                      <a:pt x="1506" y="1306"/>
                    </a:lnTo>
                    <a:lnTo>
                      <a:pt x="1906" y="1106"/>
                    </a:lnTo>
                    <a:lnTo>
                      <a:pt x="1813" y="515"/>
                    </a:lnTo>
                    <a:lnTo>
                      <a:pt x="1732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1"/>
              <p:cNvSpPr/>
              <p:nvPr/>
            </p:nvSpPr>
            <p:spPr>
              <a:xfrm>
                <a:off x="1587497" y="2731175"/>
                <a:ext cx="134563" cy="233374"/>
              </a:xfrm>
              <a:custGeom>
                <a:rect b="b" l="l" r="r" t="t"/>
                <a:pathLst>
                  <a:path extrusionOk="0" h="1188" w="685">
                    <a:moveTo>
                      <a:pt x="359" y="0"/>
                    </a:moveTo>
                    <a:lnTo>
                      <a:pt x="0" y="281"/>
                    </a:lnTo>
                    <a:lnTo>
                      <a:pt x="285" y="1187"/>
                    </a:lnTo>
                    <a:lnTo>
                      <a:pt x="685" y="987"/>
                    </a:lnTo>
                    <a:lnTo>
                      <a:pt x="592" y="396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"/>
              <p:cNvSpPr/>
              <p:nvPr/>
            </p:nvSpPr>
            <p:spPr>
              <a:xfrm>
                <a:off x="1596141" y="2547306"/>
                <a:ext cx="332184" cy="425102"/>
              </a:xfrm>
              <a:custGeom>
                <a:rect b="b" l="l" r="r" t="t"/>
                <a:pathLst>
                  <a:path extrusionOk="0" h="2164" w="1691">
                    <a:moveTo>
                      <a:pt x="1525" y="0"/>
                    </a:moveTo>
                    <a:lnTo>
                      <a:pt x="1465" y="15"/>
                    </a:lnTo>
                    <a:cubicBezTo>
                      <a:pt x="1054" y="122"/>
                      <a:pt x="0" y="1028"/>
                      <a:pt x="0" y="1028"/>
                    </a:cubicBezTo>
                    <a:lnTo>
                      <a:pt x="514" y="2164"/>
                    </a:lnTo>
                    <a:lnTo>
                      <a:pt x="1691" y="1580"/>
                    </a:lnTo>
                    <a:lnTo>
                      <a:pt x="152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1"/>
              <p:cNvSpPr/>
              <p:nvPr/>
            </p:nvSpPr>
            <p:spPr>
              <a:xfrm>
                <a:off x="2228079" y="3687167"/>
                <a:ext cx="357194" cy="130164"/>
              </a:xfrm>
              <a:custGeom>
                <a:rect b="b" l="l" r="r" t="t"/>
                <a:pathLst>
                  <a:path extrusionOk="0" h="660" w="1818">
                    <a:moveTo>
                      <a:pt x="175" y="1"/>
                    </a:moveTo>
                    <a:lnTo>
                      <a:pt x="26" y="501"/>
                    </a:lnTo>
                    <a:lnTo>
                      <a:pt x="1" y="638"/>
                    </a:lnTo>
                    <a:lnTo>
                      <a:pt x="1806" y="660"/>
                    </a:lnTo>
                    <a:cubicBezTo>
                      <a:pt x="1806" y="660"/>
                      <a:pt x="1817" y="590"/>
                      <a:pt x="1783" y="489"/>
                    </a:cubicBezTo>
                    <a:cubicBezTo>
                      <a:pt x="1739" y="360"/>
                      <a:pt x="1580" y="149"/>
                      <a:pt x="1184" y="53"/>
                    </a:cubicBezTo>
                    <a:lnTo>
                      <a:pt x="175" y="1"/>
                    </a:ln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1"/>
              <p:cNvSpPr/>
              <p:nvPr/>
            </p:nvSpPr>
            <p:spPr>
              <a:xfrm>
                <a:off x="2227700" y="3783316"/>
                <a:ext cx="357722" cy="33592"/>
              </a:xfrm>
              <a:custGeom>
                <a:rect b="b" l="l" r="r" t="t"/>
                <a:pathLst>
                  <a:path extrusionOk="0" h="171" w="1821">
                    <a:moveTo>
                      <a:pt x="1786" y="0"/>
                    </a:moveTo>
                    <a:lnTo>
                      <a:pt x="29" y="12"/>
                    </a:lnTo>
                    <a:lnTo>
                      <a:pt x="0" y="149"/>
                    </a:lnTo>
                    <a:lnTo>
                      <a:pt x="1805" y="171"/>
                    </a:lnTo>
                    <a:cubicBezTo>
                      <a:pt x="1805" y="171"/>
                      <a:pt x="1820" y="101"/>
                      <a:pt x="1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"/>
              <p:cNvSpPr/>
              <p:nvPr/>
            </p:nvSpPr>
            <p:spPr>
              <a:xfrm>
                <a:off x="2109246" y="3113450"/>
                <a:ext cx="353989" cy="590899"/>
              </a:xfrm>
              <a:custGeom>
                <a:rect b="b" l="l" r="r" t="t"/>
                <a:pathLst>
                  <a:path extrusionOk="0" h="3008" w="1802">
                    <a:moveTo>
                      <a:pt x="1128" y="0"/>
                    </a:moveTo>
                    <a:lnTo>
                      <a:pt x="0" y="569"/>
                    </a:lnTo>
                    <a:lnTo>
                      <a:pt x="141" y="1010"/>
                    </a:lnTo>
                    <a:lnTo>
                      <a:pt x="385" y="1790"/>
                    </a:lnTo>
                    <a:lnTo>
                      <a:pt x="769" y="3007"/>
                    </a:lnTo>
                    <a:lnTo>
                      <a:pt x="1802" y="3004"/>
                    </a:lnTo>
                    <a:lnTo>
                      <a:pt x="1391" y="1158"/>
                    </a:lnTo>
                    <a:lnTo>
                      <a:pt x="1247" y="533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1"/>
              <p:cNvSpPr/>
              <p:nvPr/>
            </p:nvSpPr>
            <p:spPr>
              <a:xfrm>
                <a:off x="2136747" y="3217957"/>
                <a:ext cx="245750" cy="247125"/>
              </a:xfrm>
              <a:custGeom>
                <a:rect b="b" l="l" r="r" t="t"/>
                <a:pathLst>
                  <a:path extrusionOk="0" h="1258" w="1251">
                    <a:moveTo>
                      <a:pt x="1107" y="1"/>
                    </a:moveTo>
                    <a:lnTo>
                      <a:pt x="1" y="478"/>
                    </a:lnTo>
                    <a:lnTo>
                      <a:pt x="245" y="1258"/>
                    </a:lnTo>
                    <a:lnTo>
                      <a:pt x="1251" y="626"/>
                    </a:lnTo>
                    <a:lnTo>
                      <a:pt x="1107" y="1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1"/>
              <p:cNvSpPr/>
              <p:nvPr/>
            </p:nvSpPr>
            <p:spPr>
              <a:xfrm>
                <a:off x="1569253" y="3687167"/>
                <a:ext cx="355607" cy="130164"/>
              </a:xfrm>
              <a:custGeom>
                <a:rect b="b" l="l" r="r" t="t"/>
                <a:pathLst>
                  <a:path extrusionOk="0" h="660" w="1816">
                    <a:moveTo>
                      <a:pt x="1643" y="1"/>
                    </a:moveTo>
                    <a:lnTo>
                      <a:pt x="632" y="53"/>
                    </a:lnTo>
                    <a:cubicBezTo>
                      <a:pt x="236" y="149"/>
                      <a:pt x="77" y="360"/>
                      <a:pt x="33" y="489"/>
                    </a:cubicBezTo>
                    <a:cubicBezTo>
                      <a:pt x="0" y="590"/>
                      <a:pt x="11" y="660"/>
                      <a:pt x="11" y="660"/>
                    </a:cubicBezTo>
                    <a:lnTo>
                      <a:pt x="1816" y="638"/>
                    </a:lnTo>
                    <a:lnTo>
                      <a:pt x="1790" y="501"/>
                    </a:lnTo>
                    <a:lnTo>
                      <a:pt x="1643" y="1"/>
                    </a:ln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"/>
              <p:cNvSpPr/>
              <p:nvPr/>
            </p:nvSpPr>
            <p:spPr>
              <a:xfrm>
                <a:off x="1568639" y="3783316"/>
                <a:ext cx="356740" cy="33592"/>
              </a:xfrm>
              <a:custGeom>
                <a:rect b="b" l="l" r="r" t="t"/>
                <a:pathLst>
                  <a:path extrusionOk="0" h="171" w="1816">
                    <a:moveTo>
                      <a:pt x="33" y="0"/>
                    </a:moveTo>
                    <a:cubicBezTo>
                      <a:pt x="0" y="101"/>
                      <a:pt x="11" y="171"/>
                      <a:pt x="11" y="171"/>
                    </a:cubicBezTo>
                    <a:lnTo>
                      <a:pt x="1816" y="149"/>
                    </a:lnTo>
                    <a:lnTo>
                      <a:pt x="1790" y="1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1"/>
              <p:cNvSpPr/>
              <p:nvPr/>
            </p:nvSpPr>
            <p:spPr>
              <a:xfrm>
                <a:off x="1690629" y="3113450"/>
                <a:ext cx="353989" cy="590899"/>
              </a:xfrm>
              <a:custGeom>
                <a:rect b="b" l="l" r="r" t="t"/>
                <a:pathLst>
                  <a:path extrusionOk="0" h="3008" w="1802">
                    <a:moveTo>
                      <a:pt x="674" y="0"/>
                    </a:moveTo>
                    <a:lnTo>
                      <a:pt x="551" y="533"/>
                    </a:lnTo>
                    <a:lnTo>
                      <a:pt x="411" y="1158"/>
                    </a:lnTo>
                    <a:lnTo>
                      <a:pt x="1" y="3004"/>
                    </a:lnTo>
                    <a:lnTo>
                      <a:pt x="1032" y="3007"/>
                    </a:lnTo>
                    <a:lnTo>
                      <a:pt x="1417" y="1790"/>
                    </a:lnTo>
                    <a:lnTo>
                      <a:pt x="1661" y="1010"/>
                    </a:lnTo>
                    <a:lnTo>
                      <a:pt x="1802" y="569"/>
                    </a:lnTo>
                    <a:lnTo>
                      <a:pt x="674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1"/>
              <p:cNvSpPr/>
              <p:nvPr/>
            </p:nvSpPr>
            <p:spPr>
              <a:xfrm>
                <a:off x="1771170" y="3217957"/>
                <a:ext cx="245750" cy="247125"/>
              </a:xfrm>
              <a:custGeom>
                <a:rect b="b" l="l" r="r" t="t"/>
                <a:pathLst>
                  <a:path extrusionOk="0" h="1258" w="1251">
                    <a:moveTo>
                      <a:pt x="141" y="1"/>
                    </a:moveTo>
                    <a:lnTo>
                      <a:pt x="1" y="626"/>
                    </a:lnTo>
                    <a:lnTo>
                      <a:pt x="1007" y="1258"/>
                    </a:lnTo>
                    <a:lnTo>
                      <a:pt x="1251" y="478"/>
                    </a:lnTo>
                    <a:lnTo>
                      <a:pt x="141" y="1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1"/>
              <p:cNvSpPr/>
              <p:nvPr/>
            </p:nvSpPr>
            <p:spPr>
              <a:xfrm>
                <a:off x="1748776" y="2946868"/>
                <a:ext cx="644724" cy="465372"/>
              </a:xfrm>
              <a:custGeom>
                <a:rect b="b" l="l" r="r" t="t"/>
                <a:pathLst>
                  <a:path extrusionOk="0" h="2369" w="3282">
                    <a:moveTo>
                      <a:pt x="2826" y="0"/>
                    </a:moveTo>
                    <a:lnTo>
                      <a:pt x="410" y="393"/>
                    </a:lnTo>
                    <a:lnTo>
                      <a:pt x="282" y="870"/>
                    </a:lnTo>
                    <a:lnTo>
                      <a:pt x="0" y="1891"/>
                    </a:lnTo>
                    <a:lnTo>
                      <a:pt x="1431" y="2368"/>
                    </a:lnTo>
                    <a:lnTo>
                      <a:pt x="1636" y="1595"/>
                    </a:lnTo>
                    <a:lnTo>
                      <a:pt x="1861" y="2327"/>
                    </a:lnTo>
                    <a:lnTo>
                      <a:pt x="3282" y="1765"/>
                    </a:lnTo>
                    <a:lnTo>
                      <a:pt x="2908" y="307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1"/>
              <p:cNvSpPr/>
              <p:nvPr/>
            </p:nvSpPr>
            <p:spPr>
              <a:xfrm>
                <a:off x="1803976" y="2946868"/>
                <a:ext cx="516054" cy="171101"/>
              </a:xfrm>
              <a:custGeom>
                <a:rect b="b" l="l" r="r" t="t"/>
                <a:pathLst>
                  <a:path extrusionOk="0" h="871" w="2627">
                    <a:moveTo>
                      <a:pt x="2545" y="0"/>
                    </a:moveTo>
                    <a:lnTo>
                      <a:pt x="129" y="393"/>
                    </a:lnTo>
                    <a:lnTo>
                      <a:pt x="1" y="870"/>
                    </a:lnTo>
                    <a:lnTo>
                      <a:pt x="2627" y="307"/>
                    </a:lnTo>
                    <a:lnTo>
                      <a:pt x="25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1"/>
              <p:cNvSpPr/>
              <p:nvPr/>
            </p:nvSpPr>
            <p:spPr>
              <a:xfrm>
                <a:off x="2041473" y="3174347"/>
                <a:ext cx="28681" cy="194282"/>
              </a:xfrm>
              <a:custGeom>
                <a:rect b="b" l="l" r="r" t="t"/>
                <a:pathLst>
                  <a:path extrusionOk="0" h="989" w="146">
                    <a:moveTo>
                      <a:pt x="16" y="1"/>
                    </a:moveTo>
                    <a:lnTo>
                      <a:pt x="1" y="988"/>
                    </a:lnTo>
                    <a:lnTo>
                      <a:pt x="146" y="437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1"/>
              <p:cNvSpPr/>
              <p:nvPr/>
            </p:nvSpPr>
            <p:spPr>
              <a:xfrm>
                <a:off x="1737775" y="3257246"/>
                <a:ext cx="306254" cy="167369"/>
              </a:xfrm>
              <a:custGeom>
                <a:rect b="b" l="l" r="r" t="t"/>
                <a:pathLst>
                  <a:path extrusionOk="0" h="852" w="1559">
                    <a:moveTo>
                      <a:pt x="56" y="1"/>
                    </a:moveTo>
                    <a:lnTo>
                      <a:pt x="0" y="378"/>
                    </a:lnTo>
                    <a:lnTo>
                      <a:pt x="1487" y="851"/>
                    </a:lnTo>
                    <a:lnTo>
                      <a:pt x="1558" y="607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1"/>
              <p:cNvSpPr/>
              <p:nvPr/>
            </p:nvSpPr>
            <p:spPr>
              <a:xfrm>
                <a:off x="2098834" y="3240548"/>
                <a:ext cx="307040" cy="183281"/>
              </a:xfrm>
              <a:custGeom>
                <a:rect b="b" l="l" r="r" t="t"/>
                <a:pathLst>
                  <a:path extrusionOk="0" h="933" w="1563">
                    <a:moveTo>
                      <a:pt x="1469" y="0"/>
                    </a:moveTo>
                    <a:lnTo>
                      <a:pt x="1" y="680"/>
                    </a:lnTo>
                    <a:lnTo>
                      <a:pt x="64" y="933"/>
                    </a:lnTo>
                    <a:lnTo>
                      <a:pt x="1563" y="370"/>
                    </a:lnTo>
                    <a:lnTo>
                      <a:pt x="14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1"/>
              <p:cNvSpPr/>
              <p:nvPr/>
            </p:nvSpPr>
            <p:spPr>
              <a:xfrm>
                <a:off x="1817727" y="2460086"/>
                <a:ext cx="518412" cy="600328"/>
              </a:xfrm>
              <a:custGeom>
                <a:rect b="b" l="l" r="r" t="t"/>
                <a:pathLst>
                  <a:path extrusionOk="0" h="3056" w="2639">
                    <a:moveTo>
                      <a:pt x="1713" y="0"/>
                    </a:moveTo>
                    <a:lnTo>
                      <a:pt x="419" y="422"/>
                    </a:lnTo>
                    <a:cubicBezTo>
                      <a:pt x="189" y="496"/>
                      <a:pt x="34" y="707"/>
                      <a:pt x="34" y="940"/>
                    </a:cubicBezTo>
                    <a:cubicBezTo>
                      <a:pt x="30" y="1250"/>
                      <a:pt x="27" y="1617"/>
                      <a:pt x="23" y="1957"/>
                    </a:cubicBezTo>
                    <a:cubicBezTo>
                      <a:pt x="19" y="2042"/>
                      <a:pt x="19" y="2123"/>
                      <a:pt x="19" y="2201"/>
                    </a:cubicBezTo>
                    <a:cubicBezTo>
                      <a:pt x="15" y="2301"/>
                      <a:pt x="15" y="2401"/>
                      <a:pt x="11" y="2490"/>
                    </a:cubicBezTo>
                    <a:cubicBezTo>
                      <a:pt x="11" y="2575"/>
                      <a:pt x="8" y="2656"/>
                      <a:pt x="8" y="2727"/>
                    </a:cubicBezTo>
                    <a:cubicBezTo>
                      <a:pt x="4" y="2930"/>
                      <a:pt x="1" y="3055"/>
                      <a:pt x="1" y="3055"/>
                    </a:cubicBezTo>
                    <a:lnTo>
                      <a:pt x="2639" y="2797"/>
                    </a:lnTo>
                    <a:cubicBezTo>
                      <a:pt x="2620" y="2678"/>
                      <a:pt x="2598" y="2567"/>
                      <a:pt x="2579" y="2456"/>
                    </a:cubicBezTo>
                    <a:cubicBezTo>
                      <a:pt x="2557" y="2350"/>
                      <a:pt x="2535" y="2249"/>
                      <a:pt x="2512" y="2150"/>
                    </a:cubicBezTo>
                    <a:cubicBezTo>
                      <a:pt x="2494" y="2079"/>
                      <a:pt x="2479" y="2009"/>
                      <a:pt x="2461" y="1942"/>
                    </a:cubicBezTo>
                    <a:cubicBezTo>
                      <a:pt x="2434" y="1835"/>
                      <a:pt x="2409" y="1735"/>
                      <a:pt x="2379" y="1635"/>
                    </a:cubicBezTo>
                    <a:cubicBezTo>
                      <a:pt x="2076" y="569"/>
                      <a:pt x="1713" y="0"/>
                      <a:pt x="17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1"/>
              <p:cNvSpPr/>
              <p:nvPr/>
            </p:nvSpPr>
            <p:spPr>
              <a:xfrm>
                <a:off x="1894732" y="2474623"/>
                <a:ext cx="221194" cy="146546"/>
              </a:xfrm>
              <a:custGeom>
                <a:rect b="b" l="l" r="r" t="t"/>
                <a:pathLst>
                  <a:path extrusionOk="0" h="746" w="1126">
                    <a:moveTo>
                      <a:pt x="1125" y="0"/>
                    </a:moveTo>
                    <a:lnTo>
                      <a:pt x="0" y="270"/>
                    </a:lnTo>
                    <a:cubicBezTo>
                      <a:pt x="0" y="270"/>
                      <a:pt x="328" y="746"/>
                      <a:pt x="643" y="746"/>
                    </a:cubicBezTo>
                    <a:cubicBezTo>
                      <a:pt x="668" y="746"/>
                      <a:pt x="694" y="743"/>
                      <a:pt x="719" y="736"/>
                    </a:cubicBezTo>
                    <a:cubicBezTo>
                      <a:pt x="1051" y="647"/>
                      <a:pt x="1125" y="0"/>
                      <a:pt x="1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1"/>
              <p:cNvSpPr/>
              <p:nvPr/>
            </p:nvSpPr>
            <p:spPr>
              <a:xfrm>
                <a:off x="1921644" y="2474623"/>
                <a:ext cx="173066" cy="124545"/>
              </a:xfrm>
              <a:custGeom>
                <a:rect b="b" l="l" r="r" t="t"/>
                <a:pathLst>
                  <a:path extrusionOk="0" h="634" w="881">
                    <a:moveTo>
                      <a:pt x="881" y="0"/>
                    </a:moveTo>
                    <a:lnTo>
                      <a:pt x="1" y="229"/>
                    </a:lnTo>
                    <a:cubicBezTo>
                      <a:pt x="1" y="229"/>
                      <a:pt x="256" y="634"/>
                      <a:pt x="502" y="634"/>
                    </a:cubicBezTo>
                    <a:cubicBezTo>
                      <a:pt x="523" y="634"/>
                      <a:pt x="543" y="631"/>
                      <a:pt x="563" y="625"/>
                    </a:cubicBezTo>
                    <a:cubicBezTo>
                      <a:pt x="826" y="548"/>
                      <a:pt x="881" y="0"/>
                      <a:pt x="881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1"/>
              <p:cNvSpPr/>
              <p:nvPr/>
            </p:nvSpPr>
            <p:spPr>
              <a:xfrm>
                <a:off x="1821459" y="2781072"/>
                <a:ext cx="479713" cy="111579"/>
              </a:xfrm>
              <a:custGeom>
                <a:rect b="b" l="l" r="r" t="t"/>
                <a:pathLst>
                  <a:path extrusionOk="0" h="568" w="2442">
                    <a:moveTo>
                      <a:pt x="2360" y="1"/>
                    </a:moveTo>
                    <a:lnTo>
                      <a:pt x="4" y="323"/>
                    </a:lnTo>
                    <a:cubicBezTo>
                      <a:pt x="0" y="405"/>
                      <a:pt x="0" y="486"/>
                      <a:pt x="0" y="567"/>
                    </a:cubicBezTo>
                    <a:lnTo>
                      <a:pt x="2442" y="308"/>
                    </a:lnTo>
                    <a:cubicBezTo>
                      <a:pt x="2415" y="201"/>
                      <a:pt x="2390" y="101"/>
                      <a:pt x="23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1"/>
              <p:cNvSpPr/>
              <p:nvPr/>
            </p:nvSpPr>
            <p:spPr>
              <a:xfrm>
                <a:off x="1819102" y="2882239"/>
                <a:ext cx="505447" cy="113544"/>
              </a:xfrm>
              <a:custGeom>
                <a:rect b="b" l="l" r="r" t="t"/>
                <a:pathLst>
                  <a:path extrusionOk="0" h="578" w="2573">
                    <a:moveTo>
                      <a:pt x="2505" y="1"/>
                    </a:moveTo>
                    <a:lnTo>
                      <a:pt x="4" y="341"/>
                    </a:lnTo>
                    <a:cubicBezTo>
                      <a:pt x="4" y="426"/>
                      <a:pt x="1" y="507"/>
                      <a:pt x="1" y="578"/>
                    </a:cubicBezTo>
                    <a:lnTo>
                      <a:pt x="2572" y="307"/>
                    </a:lnTo>
                    <a:cubicBezTo>
                      <a:pt x="2550" y="201"/>
                      <a:pt x="2528" y="97"/>
                      <a:pt x="2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1"/>
              <p:cNvSpPr/>
              <p:nvPr/>
            </p:nvSpPr>
            <p:spPr>
              <a:xfrm>
                <a:off x="1601248" y="2349686"/>
                <a:ext cx="189960" cy="157547"/>
              </a:xfrm>
              <a:custGeom>
                <a:rect b="b" l="l" r="r" t="t"/>
                <a:pathLst>
                  <a:path extrusionOk="0" h="802" w="967">
                    <a:moveTo>
                      <a:pt x="503" y="0"/>
                    </a:moveTo>
                    <a:cubicBezTo>
                      <a:pt x="482" y="0"/>
                      <a:pt x="461" y="1"/>
                      <a:pt x="441" y="4"/>
                    </a:cubicBezTo>
                    <a:cubicBezTo>
                      <a:pt x="185" y="30"/>
                      <a:pt x="0" y="229"/>
                      <a:pt x="22" y="451"/>
                    </a:cubicBezTo>
                    <a:cubicBezTo>
                      <a:pt x="43" y="653"/>
                      <a:pt x="237" y="802"/>
                      <a:pt x="469" y="802"/>
                    </a:cubicBezTo>
                    <a:cubicBezTo>
                      <a:pt x="488" y="802"/>
                      <a:pt x="507" y="801"/>
                      <a:pt x="526" y="799"/>
                    </a:cubicBezTo>
                    <a:cubicBezTo>
                      <a:pt x="781" y="769"/>
                      <a:pt x="966" y="570"/>
                      <a:pt x="944" y="351"/>
                    </a:cubicBezTo>
                    <a:cubicBezTo>
                      <a:pt x="924" y="151"/>
                      <a:pt x="731" y="0"/>
                      <a:pt x="503" y="0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1"/>
              <p:cNvSpPr/>
              <p:nvPr/>
            </p:nvSpPr>
            <p:spPr>
              <a:xfrm>
                <a:off x="1637394" y="2401547"/>
                <a:ext cx="132009" cy="92524"/>
              </a:xfrm>
              <a:custGeom>
                <a:rect b="b" l="l" r="r" t="t"/>
                <a:pathLst>
                  <a:path extrusionOk="0" h="471" w="672">
                    <a:moveTo>
                      <a:pt x="349" y="0"/>
                    </a:moveTo>
                    <a:cubicBezTo>
                      <a:pt x="336" y="0"/>
                      <a:pt x="324" y="1"/>
                      <a:pt x="312" y="2"/>
                    </a:cubicBezTo>
                    <a:cubicBezTo>
                      <a:pt x="134" y="21"/>
                      <a:pt x="1" y="139"/>
                      <a:pt x="16" y="268"/>
                    </a:cubicBezTo>
                    <a:cubicBezTo>
                      <a:pt x="30" y="386"/>
                      <a:pt x="157" y="470"/>
                      <a:pt x="314" y="470"/>
                    </a:cubicBezTo>
                    <a:cubicBezTo>
                      <a:pt x="329" y="470"/>
                      <a:pt x="345" y="470"/>
                      <a:pt x="360" y="468"/>
                    </a:cubicBezTo>
                    <a:cubicBezTo>
                      <a:pt x="538" y="450"/>
                      <a:pt x="671" y="331"/>
                      <a:pt x="656" y="206"/>
                    </a:cubicBezTo>
                    <a:cubicBezTo>
                      <a:pt x="645" y="86"/>
                      <a:pt x="510" y="0"/>
                      <a:pt x="349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1"/>
              <p:cNvSpPr/>
              <p:nvPr/>
            </p:nvSpPr>
            <p:spPr>
              <a:xfrm>
                <a:off x="2146176" y="2232607"/>
                <a:ext cx="202139" cy="162262"/>
              </a:xfrm>
              <a:custGeom>
                <a:rect b="b" l="l" r="r" t="t"/>
                <a:pathLst>
                  <a:path extrusionOk="0" h="826" w="1029">
                    <a:moveTo>
                      <a:pt x="567" y="1"/>
                    </a:moveTo>
                    <a:cubicBezTo>
                      <a:pt x="491" y="1"/>
                      <a:pt x="412" y="18"/>
                      <a:pt x="337" y="56"/>
                    </a:cubicBezTo>
                    <a:cubicBezTo>
                      <a:pt x="108" y="170"/>
                      <a:pt x="1" y="422"/>
                      <a:pt x="101" y="618"/>
                    </a:cubicBezTo>
                    <a:cubicBezTo>
                      <a:pt x="165" y="751"/>
                      <a:pt x="306" y="825"/>
                      <a:pt x="460" y="825"/>
                    </a:cubicBezTo>
                    <a:cubicBezTo>
                      <a:pt x="537" y="825"/>
                      <a:pt x="616" y="807"/>
                      <a:pt x="692" y="770"/>
                    </a:cubicBezTo>
                    <a:cubicBezTo>
                      <a:pt x="922" y="659"/>
                      <a:pt x="1029" y="404"/>
                      <a:pt x="929" y="208"/>
                    </a:cubicBezTo>
                    <a:cubicBezTo>
                      <a:pt x="865" y="76"/>
                      <a:pt x="723" y="1"/>
                      <a:pt x="567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1"/>
              <p:cNvSpPr/>
              <p:nvPr/>
            </p:nvSpPr>
            <p:spPr>
              <a:xfrm>
                <a:off x="2184090" y="2284075"/>
                <a:ext cx="135938" cy="100186"/>
              </a:xfrm>
              <a:custGeom>
                <a:rect b="b" l="l" r="r" t="t"/>
                <a:pathLst>
                  <a:path extrusionOk="0" h="510" w="692">
                    <a:moveTo>
                      <a:pt x="423" y="1"/>
                    </a:moveTo>
                    <a:cubicBezTo>
                      <a:pt x="365" y="1"/>
                      <a:pt x="302" y="15"/>
                      <a:pt x="241" y="45"/>
                    </a:cubicBezTo>
                    <a:cubicBezTo>
                      <a:pt x="81" y="127"/>
                      <a:pt x="0" y="286"/>
                      <a:pt x="55" y="400"/>
                    </a:cubicBezTo>
                    <a:cubicBezTo>
                      <a:pt x="92" y="471"/>
                      <a:pt x="173" y="510"/>
                      <a:pt x="267" y="510"/>
                    </a:cubicBezTo>
                    <a:cubicBezTo>
                      <a:pt x="326" y="510"/>
                      <a:pt x="390" y="495"/>
                      <a:pt x="451" y="463"/>
                    </a:cubicBezTo>
                    <a:cubicBezTo>
                      <a:pt x="607" y="386"/>
                      <a:pt x="692" y="227"/>
                      <a:pt x="632" y="112"/>
                    </a:cubicBezTo>
                    <a:cubicBezTo>
                      <a:pt x="596" y="39"/>
                      <a:pt x="516" y="1"/>
                      <a:pt x="423" y="1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1"/>
              <p:cNvSpPr/>
              <p:nvPr/>
            </p:nvSpPr>
            <p:spPr>
              <a:xfrm>
                <a:off x="1650555" y="1983912"/>
                <a:ext cx="622330" cy="563594"/>
              </a:xfrm>
              <a:custGeom>
                <a:rect b="b" l="l" r="r" t="t"/>
                <a:pathLst>
                  <a:path extrusionOk="0" h="2869" w="3168">
                    <a:moveTo>
                      <a:pt x="1601" y="1"/>
                    </a:moveTo>
                    <a:cubicBezTo>
                      <a:pt x="1531" y="1"/>
                      <a:pt x="1459" y="7"/>
                      <a:pt x="1385" y="19"/>
                    </a:cubicBezTo>
                    <a:cubicBezTo>
                      <a:pt x="164" y="123"/>
                      <a:pt x="0" y="1204"/>
                      <a:pt x="152" y="1988"/>
                    </a:cubicBezTo>
                    <a:cubicBezTo>
                      <a:pt x="266" y="2593"/>
                      <a:pt x="676" y="2868"/>
                      <a:pt x="1203" y="2868"/>
                    </a:cubicBezTo>
                    <a:cubicBezTo>
                      <a:pt x="1363" y="2868"/>
                      <a:pt x="1533" y="2843"/>
                      <a:pt x="1709" y="2794"/>
                    </a:cubicBezTo>
                    <a:cubicBezTo>
                      <a:pt x="2453" y="2590"/>
                      <a:pt x="3167" y="2228"/>
                      <a:pt x="3015" y="1440"/>
                    </a:cubicBezTo>
                    <a:cubicBezTo>
                      <a:pt x="2876" y="722"/>
                      <a:pt x="2366" y="1"/>
                      <a:pt x="1601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1"/>
              <p:cNvSpPr/>
              <p:nvPr/>
            </p:nvSpPr>
            <p:spPr>
              <a:xfrm>
                <a:off x="1660770" y="1975465"/>
                <a:ext cx="568505" cy="352418"/>
              </a:xfrm>
              <a:custGeom>
                <a:rect b="b" l="l" r="r" t="t"/>
                <a:pathLst>
                  <a:path extrusionOk="0" h="1794" w="2894">
                    <a:moveTo>
                      <a:pt x="2195" y="0"/>
                    </a:moveTo>
                    <a:cubicBezTo>
                      <a:pt x="1510" y="129"/>
                      <a:pt x="833" y="289"/>
                      <a:pt x="160" y="470"/>
                    </a:cubicBezTo>
                    <a:cubicBezTo>
                      <a:pt x="52" y="670"/>
                      <a:pt x="11" y="895"/>
                      <a:pt x="8" y="1121"/>
                    </a:cubicBezTo>
                    <a:cubicBezTo>
                      <a:pt x="1" y="1346"/>
                      <a:pt x="30" y="1568"/>
                      <a:pt x="67" y="1794"/>
                    </a:cubicBezTo>
                    <a:cubicBezTo>
                      <a:pt x="130" y="1443"/>
                      <a:pt x="215" y="1098"/>
                      <a:pt x="319" y="762"/>
                    </a:cubicBezTo>
                    <a:cubicBezTo>
                      <a:pt x="363" y="775"/>
                      <a:pt x="408" y="781"/>
                      <a:pt x="452" y="781"/>
                    </a:cubicBezTo>
                    <a:cubicBezTo>
                      <a:pt x="601" y="781"/>
                      <a:pt x="744" y="713"/>
                      <a:pt x="829" y="599"/>
                    </a:cubicBezTo>
                    <a:cubicBezTo>
                      <a:pt x="911" y="629"/>
                      <a:pt x="1004" y="647"/>
                      <a:pt x="1097" y="647"/>
                    </a:cubicBezTo>
                    <a:cubicBezTo>
                      <a:pt x="1130" y="647"/>
                      <a:pt x="1163" y="644"/>
                      <a:pt x="1196" y="639"/>
                    </a:cubicBezTo>
                    <a:cubicBezTo>
                      <a:pt x="1321" y="617"/>
                      <a:pt x="1440" y="555"/>
                      <a:pt x="1524" y="462"/>
                    </a:cubicBezTo>
                    <a:cubicBezTo>
                      <a:pt x="1611" y="506"/>
                      <a:pt x="1716" y="534"/>
                      <a:pt x="1817" y="534"/>
                    </a:cubicBezTo>
                    <a:cubicBezTo>
                      <a:pt x="1828" y="534"/>
                      <a:pt x="1839" y="534"/>
                      <a:pt x="1850" y="533"/>
                    </a:cubicBezTo>
                    <a:cubicBezTo>
                      <a:pt x="1961" y="521"/>
                      <a:pt x="2069" y="470"/>
                      <a:pt x="2146" y="385"/>
                    </a:cubicBezTo>
                    <a:cubicBezTo>
                      <a:pt x="2439" y="688"/>
                      <a:pt x="2683" y="1003"/>
                      <a:pt x="2893" y="1343"/>
                    </a:cubicBezTo>
                    <a:cubicBezTo>
                      <a:pt x="2723" y="743"/>
                      <a:pt x="2494" y="340"/>
                      <a:pt x="2195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1"/>
              <p:cNvSpPr/>
              <p:nvPr/>
            </p:nvSpPr>
            <p:spPr>
              <a:xfrm>
                <a:off x="1721078" y="2109242"/>
                <a:ext cx="118062" cy="75630"/>
              </a:xfrm>
              <a:custGeom>
                <a:rect b="b" l="l" r="r" t="t"/>
                <a:pathLst>
                  <a:path extrusionOk="0" h="385" w="601">
                    <a:moveTo>
                      <a:pt x="383" y="1"/>
                    </a:moveTo>
                    <a:cubicBezTo>
                      <a:pt x="373" y="1"/>
                      <a:pt x="362" y="2"/>
                      <a:pt x="352" y="3"/>
                    </a:cubicBezTo>
                    <a:cubicBezTo>
                      <a:pt x="259" y="14"/>
                      <a:pt x="174" y="66"/>
                      <a:pt x="112" y="136"/>
                    </a:cubicBezTo>
                    <a:cubicBezTo>
                      <a:pt x="52" y="207"/>
                      <a:pt x="15" y="296"/>
                      <a:pt x="1" y="385"/>
                    </a:cubicBezTo>
                    <a:cubicBezTo>
                      <a:pt x="120" y="207"/>
                      <a:pt x="347" y="105"/>
                      <a:pt x="550" y="105"/>
                    </a:cubicBezTo>
                    <a:cubicBezTo>
                      <a:pt x="567" y="105"/>
                      <a:pt x="584" y="105"/>
                      <a:pt x="600" y="107"/>
                    </a:cubicBezTo>
                    <a:cubicBezTo>
                      <a:pt x="551" y="38"/>
                      <a:pt x="467" y="1"/>
                      <a:pt x="383" y="1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1"/>
              <p:cNvSpPr/>
              <p:nvPr/>
            </p:nvSpPr>
            <p:spPr>
              <a:xfrm>
                <a:off x="1997863" y="2065435"/>
                <a:ext cx="129652" cy="50289"/>
              </a:xfrm>
              <a:custGeom>
                <a:rect b="b" l="l" r="r" t="t"/>
                <a:pathLst>
                  <a:path extrusionOk="0" h="256" w="660">
                    <a:moveTo>
                      <a:pt x="320" y="0"/>
                    </a:moveTo>
                    <a:cubicBezTo>
                      <a:pt x="317" y="0"/>
                      <a:pt x="314" y="0"/>
                      <a:pt x="312" y="0"/>
                    </a:cubicBezTo>
                    <a:cubicBezTo>
                      <a:pt x="182" y="0"/>
                      <a:pt x="57" y="86"/>
                      <a:pt x="1" y="212"/>
                    </a:cubicBezTo>
                    <a:cubicBezTo>
                      <a:pt x="104" y="167"/>
                      <a:pt x="220" y="135"/>
                      <a:pt x="335" y="135"/>
                    </a:cubicBezTo>
                    <a:cubicBezTo>
                      <a:pt x="451" y="135"/>
                      <a:pt x="564" y="168"/>
                      <a:pt x="660" y="256"/>
                    </a:cubicBezTo>
                    <a:cubicBezTo>
                      <a:pt x="576" y="85"/>
                      <a:pt x="450" y="0"/>
                      <a:pt x="320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1"/>
              <p:cNvSpPr/>
              <p:nvPr/>
            </p:nvSpPr>
            <p:spPr>
              <a:xfrm>
                <a:off x="1732078" y="2219445"/>
                <a:ext cx="146939" cy="96257"/>
              </a:xfrm>
              <a:custGeom>
                <a:rect b="b" l="l" r="r" t="t"/>
                <a:pathLst>
                  <a:path extrusionOk="0" h="490" w="748">
                    <a:moveTo>
                      <a:pt x="380" y="0"/>
                    </a:moveTo>
                    <a:cubicBezTo>
                      <a:pt x="241" y="0"/>
                      <a:pt x="107" y="82"/>
                      <a:pt x="44" y="215"/>
                    </a:cubicBezTo>
                    <a:cubicBezTo>
                      <a:pt x="4" y="304"/>
                      <a:pt x="0" y="401"/>
                      <a:pt x="29" y="489"/>
                    </a:cubicBezTo>
                    <a:cubicBezTo>
                      <a:pt x="41" y="401"/>
                      <a:pt x="56" y="338"/>
                      <a:pt x="100" y="259"/>
                    </a:cubicBezTo>
                    <a:cubicBezTo>
                      <a:pt x="167" y="145"/>
                      <a:pt x="284" y="94"/>
                      <a:pt x="390" y="94"/>
                    </a:cubicBezTo>
                    <a:cubicBezTo>
                      <a:pt x="418" y="94"/>
                      <a:pt x="445" y="97"/>
                      <a:pt x="470" y="104"/>
                    </a:cubicBezTo>
                    <a:cubicBezTo>
                      <a:pt x="603" y="138"/>
                      <a:pt x="681" y="196"/>
                      <a:pt x="748" y="322"/>
                    </a:cubicBezTo>
                    <a:cubicBezTo>
                      <a:pt x="725" y="182"/>
                      <a:pt x="629" y="60"/>
                      <a:pt x="481" y="15"/>
                    </a:cubicBezTo>
                    <a:cubicBezTo>
                      <a:pt x="448" y="5"/>
                      <a:pt x="414" y="0"/>
                      <a:pt x="380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1"/>
              <p:cNvSpPr/>
              <p:nvPr/>
            </p:nvSpPr>
            <p:spPr>
              <a:xfrm>
                <a:off x="2000221" y="2156388"/>
                <a:ext cx="149886" cy="93114"/>
              </a:xfrm>
              <a:custGeom>
                <a:rect b="b" l="l" r="r" t="t"/>
                <a:pathLst>
                  <a:path extrusionOk="0" h="474" w="763">
                    <a:moveTo>
                      <a:pt x="394" y="0"/>
                    </a:moveTo>
                    <a:cubicBezTo>
                      <a:pt x="308" y="0"/>
                      <a:pt x="222" y="30"/>
                      <a:pt x="156" y="89"/>
                    </a:cubicBezTo>
                    <a:cubicBezTo>
                      <a:pt x="40" y="189"/>
                      <a:pt x="0" y="340"/>
                      <a:pt x="37" y="473"/>
                    </a:cubicBezTo>
                    <a:cubicBezTo>
                      <a:pt x="48" y="336"/>
                      <a:pt x="93" y="251"/>
                      <a:pt x="200" y="162"/>
                    </a:cubicBezTo>
                    <a:cubicBezTo>
                      <a:pt x="256" y="119"/>
                      <a:pt x="332" y="91"/>
                      <a:pt x="412" y="91"/>
                    </a:cubicBezTo>
                    <a:cubicBezTo>
                      <a:pt x="476" y="91"/>
                      <a:pt x="543" y="109"/>
                      <a:pt x="603" y="152"/>
                    </a:cubicBezTo>
                    <a:cubicBezTo>
                      <a:pt x="677" y="207"/>
                      <a:pt x="714" y="256"/>
                      <a:pt x="762" y="333"/>
                    </a:cubicBezTo>
                    <a:cubicBezTo>
                      <a:pt x="751" y="240"/>
                      <a:pt x="711" y="152"/>
                      <a:pt x="633" y="89"/>
                    </a:cubicBezTo>
                    <a:cubicBezTo>
                      <a:pt x="566" y="30"/>
                      <a:pt x="480" y="0"/>
                      <a:pt x="394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1"/>
              <p:cNvSpPr/>
              <p:nvPr/>
            </p:nvSpPr>
            <p:spPr>
              <a:xfrm>
                <a:off x="1920858" y="2272485"/>
                <a:ext cx="14930" cy="33592"/>
              </a:xfrm>
              <a:custGeom>
                <a:rect b="b" l="l" r="r" t="t"/>
                <a:pathLst>
                  <a:path extrusionOk="0" h="171" w="76">
                    <a:moveTo>
                      <a:pt x="60" y="1"/>
                    </a:moveTo>
                    <a:lnTo>
                      <a:pt x="60" y="1"/>
                    </a:lnTo>
                    <a:cubicBezTo>
                      <a:pt x="16" y="23"/>
                      <a:pt x="1" y="60"/>
                      <a:pt x="5" y="97"/>
                    </a:cubicBezTo>
                    <a:cubicBezTo>
                      <a:pt x="12" y="131"/>
                      <a:pt x="41" y="163"/>
                      <a:pt x="75" y="171"/>
                    </a:cubicBezTo>
                    <a:cubicBezTo>
                      <a:pt x="60" y="116"/>
                      <a:pt x="53" y="56"/>
                      <a:pt x="60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1"/>
              <p:cNvSpPr/>
              <p:nvPr/>
            </p:nvSpPr>
            <p:spPr>
              <a:xfrm>
                <a:off x="1858390" y="2318255"/>
                <a:ext cx="201550" cy="133974"/>
              </a:xfrm>
              <a:custGeom>
                <a:rect b="b" l="l" r="r" t="t"/>
                <a:pathLst>
                  <a:path extrusionOk="0" h="682" w="1026">
                    <a:moveTo>
                      <a:pt x="926" y="1"/>
                    </a:moveTo>
                    <a:cubicBezTo>
                      <a:pt x="607" y="34"/>
                      <a:pt x="311" y="104"/>
                      <a:pt x="19" y="204"/>
                    </a:cubicBezTo>
                    <a:cubicBezTo>
                      <a:pt x="16" y="208"/>
                      <a:pt x="8" y="208"/>
                      <a:pt x="1" y="212"/>
                    </a:cubicBezTo>
                    <a:cubicBezTo>
                      <a:pt x="8" y="400"/>
                      <a:pt x="130" y="578"/>
                      <a:pt x="308" y="648"/>
                    </a:cubicBezTo>
                    <a:cubicBezTo>
                      <a:pt x="365" y="670"/>
                      <a:pt x="426" y="681"/>
                      <a:pt x="489" y="681"/>
                    </a:cubicBezTo>
                    <a:cubicBezTo>
                      <a:pt x="624" y="681"/>
                      <a:pt x="762" y="629"/>
                      <a:pt x="859" y="530"/>
                    </a:cubicBezTo>
                    <a:cubicBezTo>
                      <a:pt x="984" y="404"/>
                      <a:pt x="1025" y="197"/>
                      <a:pt x="952" y="45"/>
                    </a:cubicBezTo>
                    <a:cubicBezTo>
                      <a:pt x="944" y="31"/>
                      <a:pt x="936" y="16"/>
                      <a:pt x="926" y="1"/>
                    </a:cubicBezTo>
                    <a:close/>
                  </a:path>
                </a:pathLst>
              </a:custGeom>
              <a:solidFill>
                <a:srgbClr val="3616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1"/>
              <p:cNvSpPr/>
              <p:nvPr/>
            </p:nvSpPr>
            <p:spPr>
              <a:xfrm>
                <a:off x="1862712" y="2318255"/>
                <a:ext cx="182692" cy="58343"/>
              </a:xfrm>
              <a:custGeom>
                <a:rect b="b" l="l" r="r" t="t"/>
                <a:pathLst>
                  <a:path extrusionOk="0" h="297" w="930">
                    <a:moveTo>
                      <a:pt x="904" y="1"/>
                    </a:moveTo>
                    <a:cubicBezTo>
                      <a:pt x="585" y="34"/>
                      <a:pt x="289" y="104"/>
                      <a:pt x="1" y="204"/>
                    </a:cubicBezTo>
                    <a:cubicBezTo>
                      <a:pt x="31" y="272"/>
                      <a:pt x="100" y="297"/>
                      <a:pt x="189" y="297"/>
                    </a:cubicBezTo>
                    <a:cubicBezTo>
                      <a:pt x="240" y="297"/>
                      <a:pt x="298" y="288"/>
                      <a:pt x="360" y="275"/>
                    </a:cubicBezTo>
                    <a:cubicBezTo>
                      <a:pt x="563" y="234"/>
                      <a:pt x="745" y="149"/>
                      <a:pt x="930" y="45"/>
                    </a:cubicBezTo>
                    <a:cubicBezTo>
                      <a:pt x="922" y="31"/>
                      <a:pt x="914" y="16"/>
                      <a:pt x="9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1"/>
              <p:cNvSpPr/>
              <p:nvPr/>
            </p:nvSpPr>
            <p:spPr>
              <a:xfrm>
                <a:off x="1588873" y="1892763"/>
                <a:ext cx="699925" cy="513697"/>
              </a:xfrm>
              <a:custGeom>
                <a:rect b="b" l="l" r="r" t="t"/>
                <a:pathLst>
                  <a:path extrusionOk="0" h="2615" w="3563">
                    <a:moveTo>
                      <a:pt x="1786" y="0"/>
                    </a:moveTo>
                    <a:cubicBezTo>
                      <a:pt x="1583" y="0"/>
                      <a:pt x="1368" y="117"/>
                      <a:pt x="1265" y="306"/>
                    </a:cubicBezTo>
                    <a:cubicBezTo>
                      <a:pt x="1194" y="272"/>
                      <a:pt x="1113" y="256"/>
                      <a:pt x="1032" y="256"/>
                    </a:cubicBezTo>
                    <a:cubicBezTo>
                      <a:pt x="799" y="256"/>
                      <a:pt x="564" y="392"/>
                      <a:pt x="555" y="669"/>
                    </a:cubicBezTo>
                    <a:cubicBezTo>
                      <a:pt x="531" y="664"/>
                      <a:pt x="508" y="661"/>
                      <a:pt x="485" y="661"/>
                    </a:cubicBezTo>
                    <a:cubicBezTo>
                      <a:pt x="180" y="661"/>
                      <a:pt x="51" y="1113"/>
                      <a:pt x="193" y="1376"/>
                    </a:cubicBezTo>
                    <a:cubicBezTo>
                      <a:pt x="4" y="1482"/>
                      <a:pt x="0" y="1745"/>
                      <a:pt x="115" y="1930"/>
                    </a:cubicBezTo>
                    <a:cubicBezTo>
                      <a:pt x="145" y="1975"/>
                      <a:pt x="181" y="2015"/>
                      <a:pt x="222" y="2049"/>
                    </a:cubicBezTo>
                    <a:cubicBezTo>
                      <a:pt x="82" y="2259"/>
                      <a:pt x="289" y="2574"/>
                      <a:pt x="500" y="2614"/>
                    </a:cubicBezTo>
                    <a:cubicBezTo>
                      <a:pt x="444" y="2130"/>
                      <a:pt x="488" y="1545"/>
                      <a:pt x="655" y="1068"/>
                    </a:cubicBezTo>
                    <a:cubicBezTo>
                      <a:pt x="694" y="1084"/>
                      <a:pt x="736" y="1092"/>
                      <a:pt x="779" y="1092"/>
                    </a:cubicBezTo>
                    <a:cubicBezTo>
                      <a:pt x="933" y="1092"/>
                      <a:pt x="1101" y="995"/>
                      <a:pt x="1173" y="854"/>
                    </a:cubicBezTo>
                    <a:cubicBezTo>
                      <a:pt x="1261" y="907"/>
                      <a:pt x="1353" y="930"/>
                      <a:pt x="1442" y="930"/>
                    </a:cubicBezTo>
                    <a:cubicBezTo>
                      <a:pt x="1612" y="930"/>
                      <a:pt x="1771" y="845"/>
                      <a:pt x="1868" y="720"/>
                    </a:cubicBezTo>
                    <a:cubicBezTo>
                      <a:pt x="1953" y="800"/>
                      <a:pt x="2052" y="837"/>
                      <a:pt x="2149" y="837"/>
                    </a:cubicBezTo>
                    <a:cubicBezTo>
                      <a:pt x="2275" y="837"/>
                      <a:pt x="2398" y="774"/>
                      <a:pt x="2482" y="661"/>
                    </a:cubicBezTo>
                    <a:cubicBezTo>
                      <a:pt x="2882" y="1098"/>
                      <a:pt x="3141" y="1571"/>
                      <a:pt x="3355" y="2122"/>
                    </a:cubicBezTo>
                    <a:cubicBezTo>
                      <a:pt x="3544" y="1886"/>
                      <a:pt x="3555" y="1567"/>
                      <a:pt x="3322" y="1376"/>
                    </a:cubicBezTo>
                    <a:cubicBezTo>
                      <a:pt x="3563" y="1113"/>
                      <a:pt x="3315" y="649"/>
                      <a:pt x="2969" y="649"/>
                    </a:cubicBezTo>
                    <a:cubicBezTo>
                      <a:pt x="2959" y="649"/>
                      <a:pt x="2948" y="649"/>
                      <a:pt x="2938" y="650"/>
                    </a:cubicBezTo>
                    <a:cubicBezTo>
                      <a:pt x="2964" y="466"/>
                      <a:pt x="2860" y="299"/>
                      <a:pt x="2711" y="210"/>
                    </a:cubicBezTo>
                    <a:cubicBezTo>
                      <a:pt x="2633" y="162"/>
                      <a:pt x="2541" y="135"/>
                      <a:pt x="2449" y="135"/>
                    </a:cubicBezTo>
                    <a:cubicBezTo>
                      <a:pt x="2355" y="135"/>
                      <a:pt x="2261" y="163"/>
                      <a:pt x="2179" y="229"/>
                    </a:cubicBezTo>
                    <a:cubicBezTo>
                      <a:pt x="2092" y="69"/>
                      <a:pt x="1942" y="0"/>
                      <a:pt x="1786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1"/>
              <p:cNvSpPr/>
              <p:nvPr/>
            </p:nvSpPr>
            <p:spPr>
              <a:xfrm>
                <a:off x="1588873" y="1892763"/>
                <a:ext cx="531966" cy="379330"/>
              </a:xfrm>
              <a:custGeom>
                <a:rect b="b" l="l" r="r" t="t"/>
                <a:pathLst>
                  <a:path extrusionOk="0" h="1931" w="2708">
                    <a:moveTo>
                      <a:pt x="1786" y="0"/>
                    </a:moveTo>
                    <a:cubicBezTo>
                      <a:pt x="1583" y="0"/>
                      <a:pt x="1368" y="117"/>
                      <a:pt x="1265" y="306"/>
                    </a:cubicBezTo>
                    <a:cubicBezTo>
                      <a:pt x="1194" y="272"/>
                      <a:pt x="1113" y="256"/>
                      <a:pt x="1031" y="256"/>
                    </a:cubicBezTo>
                    <a:cubicBezTo>
                      <a:pt x="798" y="256"/>
                      <a:pt x="561" y="392"/>
                      <a:pt x="555" y="669"/>
                    </a:cubicBezTo>
                    <a:cubicBezTo>
                      <a:pt x="531" y="664"/>
                      <a:pt x="508" y="661"/>
                      <a:pt x="485" y="661"/>
                    </a:cubicBezTo>
                    <a:cubicBezTo>
                      <a:pt x="179" y="661"/>
                      <a:pt x="48" y="1113"/>
                      <a:pt x="193" y="1376"/>
                    </a:cubicBezTo>
                    <a:cubicBezTo>
                      <a:pt x="4" y="1482"/>
                      <a:pt x="0" y="1745"/>
                      <a:pt x="115" y="1930"/>
                    </a:cubicBezTo>
                    <a:cubicBezTo>
                      <a:pt x="104" y="1856"/>
                      <a:pt x="100" y="1782"/>
                      <a:pt x="108" y="1708"/>
                    </a:cubicBezTo>
                    <a:cubicBezTo>
                      <a:pt x="126" y="1582"/>
                      <a:pt x="196" y="1456"/>
                      <a:pt x="311" y="1412"/>
                    </a:cubicBezTo>
                    <a:cubicBezTo>
                      <a:pt x="274" y="1323"/>
                      <a:pt x="241" y="1249"/>
                      <a:pt x="234" y="1171"/>
                    </a:cubicBezTo>
                    <a:cubicBezTo>
                      <a:pt x="222" y="1094"/>
                      <a:pt x="237" y="1009"/>
                      <a:pt x="285" y="949"/>
                    </a:cubicBezTo>
                    <a:cubicBezTo>
                      <a:pt x="359" y="865"/>
                      <a:pt x="485" y="854"/>
                      <a:pt x="596" y="854"/>
                    </a:cubicBezTo>
                    <a:cubicBezTo>
                      <a:pt x="603" y="698"/>
                      <a:pt x="692" y="565"/>
                      <a:pt x="818" y="498"/>
                    </a:cubicBezTo>
                    <a:cubicBezTo>
                      <a:pt x="876" y="470"/>
                      <a:pt x="940" y="456"/>
                      <a:pt x="1004" y="456"/>
                    </a:cubicBezTo>
                    <a:cubicBezTo>
                      <a:pt x="1084" y="456"/>
                      <a:pt x="1163" y="478"/>
                      <a:pt x="1229" y="521"/>
                    </a:cubicBezTo>
                    <a:cubicBezTo>
                      <a:pt x="1332" y="347"/>
                      <a:pt x="1495" y="239"/>
                      <a:pt x="1668" y="217"/>
                    </a:cubicBezTo>
                    <a:cubicBezTo>
                      <a:pt x="1691" y="214"/>
                      <a:pt x="1713" y="213"/>
                      <a:pt x="1735" y="213"/>
                    </a:cubicBezTo>
                    <a:cubicBezTo>
                      <a:pt x="1888" y="213"/>
                      <a:pt x="2039" y="277"/>
                      <a:pt x="2146" y="387"/>
                    </a:cubicBezTo>
                    <a:cubicBezTo>
                      <a:pt x="2284" y="269"/>
                      <a:pt x="2458" y="206"/>
                      <a:pt x="2630" y="206"/>
                    </a:cubicBezTo>
                    <a:cubicBezTo>
                      <a:pt x="2656" y="206"/>
                      <a:pt x="2682" y="207"/>
                      <a:pt x="2708" y="210"/>
                    </a:cubicBezTo>
                    <a:cubicBezTo>
                      <a:pt x="2629" y="162"/>
                      <a:pt x="2538" y="135"/>
                      <a:pt x="2446" y="135"/>
                    </a:cubicBezTo>
                    <a:cubicBezTo>
                      <a:pt x="2353" y="135"/>
                      <a:pt x="2259" y="163"/>
                      <a:pt x="2179" y="229"/>
                    </a:cubicBezTo>
                    <a:cubicBezTo>
                      <a:pt x="2092" y="69"/>
                      <a:pt x="1942" y="0"/>
                      <a:pt x="1786" y="0"/>
                    </a:cubicBezTo>
                    <a:close/>
                  </a:path>
                </a:pathLst>
              </a:custGeom>
              <a:solidFill>
                <a:srgbClr val="643D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1"/>
              <p:cNvSpPr/>
              <p:nvPr/>
            </p:nvSpPr>
            <p:spPr>
              <a:xfrm>
                <a:off x="2313348" y="1707715"/>
                <a:ext cx="261661" cy="230034"/>
              </a:xfrm>
              <a:custGeom>
                <a:rect b="b" l="l" r="r" t="t"/>
                <a:pathLst>
                  <a:path extrusionOk="0" h="1171" w="1332">
                    <a:moveTo>
                      <a:pt x="511" y="0"/>
                    </a:moveTo>
                    <a:cubicBezTo>
                      <a:pt x="456" y="0"/>
                      <a:pt x="395" y="28"/>
                      <a:pt x="348" y="76"/>
                    </a:cubicBezTo>
                    <a:cubicBezTo>
                      <a:pt x="259" y="165"/>
                      <a:pt x="237" y="298"/>
                      <a:pt x="218" y="419"/>
                    </a:cubicBezTo>
                    <a:cubicBezTo>
                      <a:pt x="214" y="419"/>
                      <a:pt x="209" y="419"/>
                      <a:pt x="204" y="419"/>
                    </a:cubicBezTo>
                    <a:cubicBezTo>
                      <a:pt x="123" y="419"/>
                      <a:pt x="1" y="500"/>
                      <a:pt x="15" y="623"/>
                    </a:cubicBezTo>
                    <a:cubicBezTo>
                      <a:pt x="27" y="756"/>
                      <a:pt x="104" y="804"/>
                      <a:pt x="237" y="897"/>
                    </a:cubicBezTo>
                    <a:cubicBezTo>
                      <a:pt x="448" y="1044"/>
                      <a:pt x="703" y="1119"/>
                      <a:pt x="954" y="1171"/>
                    </a:cubicBezTo>
                    <a:cubicBezTo>
                      <a:pt x="1162" y="1075"/>
                      <a:pt x="1292" y="826"/>
                      <a:pt x="1318" y="597"/>
                    </a:cubicBezTo>
                    <a:cubicBezTo>
                      <a:pt x="1332" y="501"/>
                      <a:pt x="1270" y="387"/>
                      <a:pt x="1176" y="364"/>
                    </a:cubicBezTo>
                    <a:cubicBezTo>
                      <a:pt x="1123" y="202"/>
                      <a:pt x="1038" y="157"/>
                      <a:pt x="960" y="157"/>
                    </a:cubicBezTo>
                    <a:cubicBezTo>
                      <a:pt x="940" y="157"/>
                      <a:pt x="921" y="160"/>
                      <a:pt x="903" y="165"/>
                    </a:cubicBezTo>
                    <a:cubicBezTo>
                      <a:pt x="895" y="101"/>
                      <a:pt x="824" y="32"/>
                      <a:pt x="739" y="32"/>
                    </a:cubicBezTo>
                    <a:cubicBezTo>
                      <a:pt x="705" y="32"/>
                      <a:pt x="668" y="44"/>
                      <a:pt x="633" y="71"/>
                    </a:cubicBezTo>
                    <a:cubicBezTo>
                      <a:pt x="604" y="22"/>
                      <a:pt x="559" y="0"/>
                      <a:pt x="511" y="0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1"/>
              <p:cNvSpPr/>
              <p:nvPr/>
            </p:nvSpPr>
            <p:spPr>
              <a:xfrm>
                <a:off x="2407836" y="1722449"/>
                <a:ext cx="79952" cy="116883"/>
              </a:xfrm>
              <a:custGeom>
                <a:rect b="b" l="l" r="r" t="t"/>
                <a:pathLst>
                  <a:path extrusionOk="0" h="595" w="407">
                    <a:moveTo>
                      <a:pt x="163" y="1"/>
                    </a:moveTo>
                    <a:cubicBezTo>
                      <a:pt x="163" y="1"/>
                      <a:pt x="101" y="41"/>
                      <a:pt x="70" y="145"/>
                    </a:cubicBezTo>
                    <a:cubicBezTo>
                      <a:pt x="26" y="300"/>
                      <a:pt x="0" y="537"/>
                      <a:pt x="108" y="585"/>
                    </a:cubicBezTo>
                    <a:cubicBezTo>
                      <a:pt x="122" y="592"/>
                      <a:pt x="136" y="595"/>
                      <a:pt x="149" y="595"/>
                    </a:cubicBezTo>
                    <a:cubicBezTo>
                      <a:pt x="304" y="595"/>
                      <a:pt x="407" y="178"/>
                      <a:pt x="407" y="178"/>
                    </a:cubicBezTo>
                    <a:lnTo>
                      <a:pt x="163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1"/>
              <p:cNvSpPr/>
              <p:nvPr/>
            </p:nvSpPr>
            <p:spPr>
              <a:xfrm>
                <a:off x="2412158" y="1720877"/>
                <a:ext cx="77202" cy="120223"/>
              </a:xfrm>
              <a:custGeom>
                <a:rect b="b" l="l" r="r" t="t"/>
                <a:pathLst>
                  <a:path extrusionOk="0" h="612" w="393">
                    <a:moveTo>
                      <a:pt x="134" y="1"/>
                    </a:moveTo>
                    <a:cubicBezTo>
                      <a:pt x="134" y="1"/>
                      <a:pt x="71" y="45"/>
                      <a:pt x="41" y="149"/>
                    </a:cubicBezTo>
                    <a:cubicBezTo>
                      <a:pt x="19" y="226"/>
                      <a:pt x="0" y="320"/>
                      <a:pt x="0" y="404"/>
                    </a:cubicBezTo>
                    <a:cubicBezTo>
                      <a:pt x="0" y="448"/>
                      <a:pt x="8" y="489"/>
                      <a:pt x="19" y="526"/>
                    </a:cubicBezTo>
                    <a:cubicBezTo>
                      <a:pt x="30" y="559"/>
                      <a:pt x="52" y="589"/>
                      <a:pt x="82" y="600"/>
                    </a:cubicBezTo>
                    <a:cubicBezTo>
                      <a:pt x="96" y="608"/>
                      <a:pt x="111" y="612"/>
                      <a:pt x="127" y="612"/>
                    </a:cubicBezTo>
                    <a:cubicBezTo>
                      <a:pt x="149" y="612"/>
                      <a:pt x="167" y="604"/>
                      <a:pt x="185" y="593"/>
                    </a:cubicBezTo>
                    <a:cubicBezTo>
                      <a:pt x="219" y="571"/>
                      <a:pt x="248" y="534"/>
                      <a:pt x="270" y="493"/>
                    </a:cubicBezTo>
                    <a:cubicBezTo>
                      <a:pt x="349" y="368"/>
                      <a:pt x="393" y="186"/>
                      <a:pt x="393" y="186"/>
                    </a:cubicBezTo>
                    <a:lnTo>
                      <a:pt x="378" y="182"/>
                    </a:lnTo>
                    <a:cubicBezTo>
                      <a:pt x="378" y="182"/>
                      <a:pt x="378" y="190"/>
                      <a:pt x="374" y="201"/>
                    </a:cubicBezTo>
                    <a:cubicBezTo>
                      <a:pt x="363" y="241"/>
                      <a:pt x="333" y="342"/>
                      <a:pt x="289" y="431"/>
                    </a:cubicBezTo>
                    <a:cubicBezTo>
                      <a:pt x="267" y="475"/>
                      <a:pt x="241" y="519"/>
                      <a:pt x="215" y="549"/>
                    </a:cubicBezTo>
                    <a:cubicBezTo>
                      <a:pt x="185" y="578"/>
                      <a:pt x="156" y="597"/>
                      <a:pt x="127" y="597"/>
                    </a:cubicBezTo>
                    <a:cubicBezTo>
                      <a:pt x="115" y="597"/>
                      <a:pt x="101" y="593"/>
                      <a:pt x="89" y="589"/>
                    </a:cubicBezTo>
                    <a:cubicBezTo>
                      <a:pt x="64" y="574"/>
                      <a:pt x="45" y="552"/>
                      <a:pt x="34" y="519"/>
                    </a:cubicBezTo>
                    <a:cubicBezTo>
                      <a:pt x="23" y="489"/>
                      <a:pt x="16" y="448"/>
                      <a:pt x="16" y="404"/>
                    </a:cubicBezTo>
                    <a:cubicBezTo>
                      <a:pt x="16" y="323"/>
                      <a:pt x="34" y="231"/>
                      <a:pt x="56" y="153"/>
                    </a:cubicBezTo>
                    <a:cubicBezTo>
                      <a:pt x="71" y="105"/>
                      <a:pt x="93" y="67"/>
                      <a:pt x="111" y="45"/>
                    </a:cubicBezTo>
                    <a:cubicBezTo>
                      <a:pt x="119" y="35"/>
                      <a:pt x="130" y="27"/>
                      <a:pt x="134" y="19"/>
                    </a:cubicBezTo>
                    <a:cubicBezTo>
                      <a:pt x="137" y="19"/>
                      <a:pt x="141" y="16"/>
                      <a:pt x="141" y="16"/>
                    </a:cubicBezTo>
                    <a:lnTo>
                      <a:pt x="145" y="12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1"/>
              <p:cNvSpPr/>
              <p:nvPr/>
            </p:nvSpPr>
            <p:spPr>
              <a:xfrm>
                <a:off x="2359905" y="1792971"/>
                <a:ext cx="92328" cy="76220"/>
              </a:xfrm>
              <a:custGeom>
                <a:rect b="b" l="l" r="r" t="t"/>
                <a:pathLst>
                  <a:path extrusionOk="0" h="388" w="470">
                    <a:moveTo>
                      <a:pt x="0" y="1"/>
                    </a:moveTo>
                    <a:lnTo>
                      <a:pt x="70" y="366"/>
                    </a:lnTo>
                    <a:cubicBezTo>
                      <a:pt x="70" y="366"/>
                      <a:pt x="149" y="388"/>
                      <a:pt x="232" y="388"/>
                    </a:cubicBezTo>
                    <a:cubicBezTo>
                      <a:pt x="312" y="388"/>
                      <a:pt x="395" y="368"/>
                      <a:pt x="418" y="293"/>
                    </a:cubicBezTo>
                    <a:cubicBezTo>
                      <a:pt x="470" y="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1"/>
              <p:cNvSpPr/>
              <p:nvPr/>
            </p:nvSpPr>
            <p:spPr>
              <a:xfrm>
                <a:off x="2359119" y="1791400"/>
                <a:ext cx="85060" cy="79559"/>
              </a:xfrm>
              <a:custGeom>
                <a:rect b="b" l="l" r="r" t="t"/>
                <a:pathLst>
                  <a:path extrusionOk="0" h="405" w="433">
                    <a:moveTo>
                      <a:pt x="4" y="1"/>
                    </a:moveTo>
                    <a:lnTo>
                      <a:pt x="1" y="16"/>
                    </a:lnTo>
                    <a:cubicBezTo>
                      <a:pt x="1" y="16"/>
                      <a:pt x="8" y="16"/>
                      <a:pt x="19" y="19"/>
                    </a:cubicBezTo>
                    <a:cubicBezTo>
                      <a:pt x="60" y="34"/>
                      <a:pt x="160" y="67"/>
                      <a:pt x="252" y="116"/>
                    </a:cubicBezTo>
                    <a:cubicBezTo>
                      <a:pt x="296" y="138"/>
                      <a:pt x="341" y="164"/>
                      <a:pt x="371" y="193"/>
                    </a:cubicBezTo>
                    <a:cubicBezTo>
                      <a:pt x="385" y="208"/>
                      <a:pt x="400" y="219"/>
                      <a:pt x="407" y="234"/>
                    </a:cubicBezTo>
                    <a:cubicBezTo>
                      <a:pt x="415" y="249"/>
                      <a:pt x="419" y="263"/>
                      <a:pt x="419" y="278"/>
                    </a:cubicBezTo>
                    <a:lnTo>
                      <a:pt x="419" y="301"/>
                    </a:lnTo>
                    <a:cubicBezTo>
                      <a:pt x="407" y="333"/>
                      <a:pt x="381" y="356"/>
                      <a:pt x="349" y="371"/>
                    </a:cubicBezTo>
                    <a:cubicBezTo>
                      <a:pt x="315" y="382"/>
                      <a:pt x="274" y="389"/>
                      <a:pt x="238" y="389"/>
                    </a:cubicBezTo>
                    <a:cubicBezTo>
                      <a:pt x="197" y="389"/>
                      <a:pt x="156" y="382"/>
                      <a:pt x="127" y="378"/>
                    </a:cubicBezTo>
                    <a:cubicBezTo>
                      <a:pt x="112" y="374"/>
                      <a:pt x="100" y="371"/>
                      <a:pt x="89" y="371"/>
                    </a:cubicBezTo>
                    <a:cubicBezTo>
                      <a:pt x="86" y="371"/>
                      <a:pt x="82" y="367"/>
                      <a:pt x="82" y="367"/>
                    </a:cubicBezTo>
                    <a:lnTo>
                      <a:pt x="78" y="367"/>
                    </a:lnTo>
                    <a:lnTo>
                      <a:pt x="74" y="382"/>
                    </a:lnTo>
                    <a:cubicBezTo>
                      <a:pt x="74" y="382"/>
                      <a:pt x="152" y="404"/>
                      <a:pt x="238" y="404"/>
                    </a:cubicBezTo>
                    <a:cubicBezTo>
                      <a:pt x="278" y="404"/>
                      <a:pt x="318" y="396"/>
                      <a:pt x="356" y="382"/>
                    </a:cubicBezTo>
                    <a:cubicBezTo>
                      <a:pt x="389" y="367"/>
                      <a:pt x="419" y="345"/>
                      <a:pt x="429" y="304"/>
                    </a:cubicBezTo>
                    <a:cubicBezTo>
                      <a:pt x="433" y="293"/>
                      <a:pt x="433" y="286"/>
                      <a:pt x="433" y="278"/>
                    </a:cubicBezTo>
                    <a:cubicBezTo>
                      <a:pt x="433" y="260"/>
                      <a:pt x="426" y="238"/>
                      <a:pt x="415" y="219"/>
                    </a:cubicBezTo>
                    <a:cubicBezTo>
                      <a:pt x="393" y="190"/>
                      <a:pt x="359" y="160"/>
                      <a:pt x="315" y="134"/>
                    </a:cubicBezTo>
                    <a:cubicBezTo>
                      <a:pt x="189" y="56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1"/>
              <p:cNvSpPr/>
              <p:nvPr/>
            </p:nvSpPr>
            <p:spPr>
              <a:xfrm>
                <a:off x="2449285" y="1745039"/>
                <a:ext cx="78773" cy="117669"/>
              </a:xfrm>
              <a:custGeom>
                <a:rect b="b" l="l" r="r" t="t"/>
                <a:pathLst>
                  <a:path extrusionOk="0" h="599" w="401">
                    <a:moveTo>
                      <a:pt x="163" y="0"/>
                    </a:moveTo>
                    <a:cubicBezTo>
                      <a:pt x="163" y="0"/>
                      <a:pt x="100" y="41"/>
                      <a:pt x="71" y="144"/>
                    </a:cubicBezTo>
                    <a:cubicBezTo>
                      <a:pt x="26" y="303"/>
                      <a:pt x="1" y="537"/>
                      <a:pt x="107" y="588"/>
                    </a:cubicBezTo>
                    <a:cubicBezTo>
                      <a:pt x="122" y="595"/>
                      <a:pt x="137" y="598"/>
                      <a:pt x="151" y="598"/>
                    </a:cubicBezTo>
                    <a:cubicBezTo>
                      <a:pt x="304" y="598"/>
                      <a:pt x="400" y="233"/>
                      <a:pt x="400" y="233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1"/>
              <p:cNvSpPr/>
              <p:nvPr/>
            </p:nvSpPr>
            <p:spPr>
              <a:xfrm>
                <a:off x="2454393" y="1743468"/>
                <a:ext cx="75041" cy="120812"/>
              </a:xfrm>
              <a:custGeom>
                <a:rect b="b" l="l" r="r" t="t"/>
                <a:pathLst>
                  <a:path extrusionOk="0" h="615" w="382">
                    <a:moveTo>
                      <a:pt x="134" y="0"/>
                    </a:moveTo>
                    <a:cubicBezTo>
                      <a:pt x="134" y="0"/>
                      <a:pt x="67" y="45"/>
                      <a:pt x="37" y="149"/>
                    </a:cubicBezTo>
                    <a:cubicBezTo>
                      <a:pt x="15" y="227"/>
                      <a:pt x="0" y="323"/>
                      <a:pt x="0" y="404"/>
                    </a:cubicBezTo>
                    <a:cubicBezTo>
                      <a:pt x="0" y="449"/>
                      <a:pt x="4" y="493"/>
                      <a:pt x="15" y="526"/>
                    </a:cubicBezTo>
                    <a:cubicBezTo>
                      <a:pt x="30" y="560"/>
                      <a:pt x="48" y="589"/>
                      <a:pt x="78" y="604"/>
                    </a:cubicBezTo>
                    <a:cubicBezTo>
                      <a:pt x="96" y="611"/>
                      <a:pt x="111" y="615"/>
                      <a:pt x="126" y="615"/>
                    </a:cubicBezTo>
                    <a:cubicBezTo>
                      <a:pt x="166" y="615"/>
                      <a:pt x="204" y="589"/>
                      <a:pt x="236" y="555"/>
                    </a:cubicBezTo>
                    <a:cubicBezTo>
                      <a:pt x="281" y="500"/>
                      <a:pt x="318" y="422"/>
                      <a:pt x="344" y="360"/>
                    </a:cubicBezTo>
                    <a:cubicBezTo>
                      <a:pt x="366" y="293"/>
                      <a:pt x="381" y="245"/>
                      <a:pt x="381" y="241"/>
                    </a:cubicBezTo>
                    <a:lnTo>
                      <a:pt x="366" y="237"/>
                    </a:lnTo>
                    <a:cubicBezTo>
                      <a:pt x="366" y="237"/>
                      <a:pt x="366" y="245"/>
                      <a:pt x="363" y="256"/>
                    </a:cubicBezTo>
                    <a:cubicBezTo>
                      <a:pt x="352" y="289"/>
                      <a:pt x="325" y="378"/>
                      <a:pt x="285" y="456"/>
                    </a:cubicBezTo>
                    <a:cubicBezTo>
                      <a:pt x="263" y="493"/>
                      <a:pt x="241" y="530"/>
                      <a:pt x="214" y="555"/>
                    </a:cubicBezTo>
                    <a:cubicBezTo>
                      <a:pt x="185" y="582"/>
                      <a:pt x="159" y="600"/>
                      <a:pt x="126" y="600"/>
                    </a:cubicBezTo>
                    <a:cubicBezTo>
                      <a:pt x="115" y="600"/>
                      <a:pt x="100" y="596"/>
                      <a:pt x="86" y="589"/>
                    </a:cubicBezTo>
                    <a:cubicBezTo>
                      <a:pt x="59" y="577"/>
                      <a:pt x="41" y="552"/>
                      <a:pt x="30" y="522"/>
                    </a:cubicBezTo>
                    <a:cubicBezTo>
                      <a:pt x="19" y="489"/>
                      <a:pt x="15" y="449"/>
                      <a:pt x="15" y="404"/>
                    </a:cubicBezTo>
                    <a:cubicBezTo>
                      <a:pt x="15" y="323"/>
                      <a:pt x="30" y="230"/>
                      <a:pt x="52" y="152"/>
                    </a:cubicBezTo>
                    <a:cubicBezTo>
                      <a:pt x="67" y="104"/>
                      <a:pt x="89" y="67"/>
                      <a:pt x="108" y="45"/>
                    </a:cubicBezTo>
                    <a:cubicBezTo>
                      <a:pt x="118" y="34"/>
                      <a:pt x="126" y="27"/>
                      <a:pt x="130" y="23"/>
                    </a:cubicBezTo>
                    <a:cubicBezTo>
                      <a:pt x="134" y="19"/>
                      <a:pt x="137" y="15"/>
                      <a:pt x="137" y="15"/>
                    </a:cubicBezTo>
                    <a:lnTo>
                      <a:pt x="141" y="15"/>
                    </a:lnTo>
                    <a:lnTo>
                      <a:pt x="141" y="12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1"/>
              <p:cNvSpPr/>
              <p:nvPr/>
            </p:nvSpPr>
            <p:spPr>
              <a:xfrm>
                <a:off x="2481305" y="1783935"/>
                <a:ext cx="71309" cy="96453"/>
              </a:xfrm>
              <a:custGeom>
                <a:rect b="b" l="l" r="r" t="t"/>
                <a:pathLst>
                  <a:path extrusionOk="0" h="491" w="363">
                    <a:moveTo>
                      <a:pt x="286" y="0"/>
                    </a:moveTo>
                    <a:cubicBezTo>
                      <a:pt x="255" y="0"/>
                      <a:pt x="203" y="15"/>
                      <a:pt x="155" y="91"/>
                    </a:cubicBezTo>
                    <a:cubicBezTo>
                      <a:pt x="107" y="165"/>
                      <a:pt x="0" y="434"/>
                      <a:pt x="104" y="482"/>
                    </a:cubicBezTo>
                    <a:cubicBezTo>
                      <a:pt x="117" y="488"/>
                      <a:pt x="129" y="491"/>
                      <a:pt x="142" y="491"/>
                    </a:cubicBezTo>
                    <a:cubicBezTo>
                      <a:pt x="260" y="491"/>
                      <a:pt x="362" y="260"/>
                      <a:pt x="362" y="260"/>
                    </a:cubicBezTo>
                    <a:lnTo>
                      <a:pt x="318" y="6"/>
                    </a:lnTo>
                    <a:cubicBezTo>
                      <a:pt x="318" y="6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1"/>
              <p:cNvSpPr/>
              <p:nvPr/>
            </p:nvSpPr>
            <p:spPr>
              <a:xfrm>
                <a:off x="2492110" y="1782756"/>
                <a:ext cx="62076" cy="99007"/>
              </a:xfrm>
              <a:custGeom>
                <a:rect b="b" l="l" r="r" t="t"/>
                <a:pathLst>
                  <a:path extrusionOk="0" h="504" w="316">
                    <a:moveTo>
                      <a:pt x="230" y="0"/>
                    </a:moveTo>
                    <a:cubicBezTo>
                      <a:pt x="211" y="0"/>
                      <a:pt x="189" y="5"/>
                      <a:pt x="167" y="15"/>
                    </a:cubicBezTo>
                    <a:cubicBezTo>
                      <a:pt x="145" y="30"/>
                      <a:pt x="119" y="53"/>
                      <a:pt x="93" y="89"/>
                    </a:cubicBezTo>
                    <a:cubicBezTo>
                      <a:pt x="78" y="119"/>
                      <a:pt x="52" y="167"/>
                      <a:pt x="34" y="222"/>
                    </a:cubicBezTo>
                    <a:cubicBezTo>
                      <a:pt x="15" y="282"/>
                      <a:pt x="0" y="345"/>
                      <a:pt x="0" y="396"/>
                    </a:cubicBezTo>
                    <a:cubicBezTo>
                      <a:pt x="0" y="418"/>
                      <a:pt x="0" y="437"/>
                      <a:pt x="8" y="456"/>
                    </a:cubicBezTo>
                    <a:cubicBezTo>
                      <a:pt x="15" y="474"/>
                      <a:pt x="30" y="488"/>
                      <a:pt x="44" y="496"/>
                    </a:cubicBezTo>
                    <a:cubicBezTo>
                      <a:pt x="60" y="504"/>
                      <a:pt x="75" y="504"/>
                      <a:pt x="89" y="504"/>
                    </a:cubicBezTo>
                    <a:cubicBezTo>
                      <a:pt x="119" y="504"/>
                      <a:pt x="148" y="488"/>
                      <a:pt x="178" y="466"/>
                    </a:cubicBezTo>
                    <a:cubicBezTo>
                      <a:pt x="219" y="433"/>
                      <a:pt x="252" y="385"/>
                      <a:pt x="274" y="345"/>
                    </a:cubicBezTo>
                    <a:cubicBezTo>
                      <a:pt x="300" y="304"/>
                      <a:pt x="315" y="271"/>
                      <a:pt x="315" y="271"/>
                    </a:cubicBezTo>
                    <a:lnTo>
                      <a:pt x="300" y="263"/>
                    </a:lnTo>
                    <a:lnTo>
                      <a:pt x="300" y="266"/>
                    </a:lnTo>
                    <a:cubicBezTo>
                      <a:pt x="297" y="278"/>
                      <a:pt x="266" y="337"/>
                      <a:pt x="230" y="389"/>
                    </a:cubicBezTo>
                    <a:cubicBezTo>
                      <a:pt x="208" y="415"/>
                      <a:pt x="186" y="440"/>
                      <a:pt x="163" y="459"/>
                    </a:cubicBezTo>
                    <a:cubicBezTo>
                      <a:pt x="138" y="478"/>
                      <a:pt x="111" y="488"/>
                      <a:pt x="89" y="488"/>
                    </a:cubicBezTo>
                    <a:cubicBezTo>
                      <a:pt x="75" y="488"/>
                      <a:pt x="63" y="488"/>
                      <a:pt x="52" y="481"/>
                    </a:cubicBezTo>
                    <a:cubicBezTo>
                      <a:pt x="37" y="478"/>
                      <a:pt x="30" y="466"/>
                      <a:pt x="22" y="452"/>
                    </a:cubicBezTo>
                    <a:cubicBezTo>
                      <a:pt x="15" y="437"/>
                      <a:pt x="15" y="415"/>
                      <a:pt x="15" y="396"/>
                    </a:cubicBezTo>
                    <a:cubicBezTo>
                      <a:pt x="15" y="345"/>
                      <a:pt x="30" y="285"/>
                      <a:pt x="49" y="230"/>
                    </a:cubicBezTo>
                    <a:cubicBezTo>
                      <a:pt x="67" y="174"/>
                      <a:pt x="89" y="123"/>
                      <a:pt x="108" y="100"/>
                    </a:cubicBezTo>
                    <a:cubicBezTo>
                      <a:pt x="130" y="63"/>
                      <a:pt x="152" y="41"/>
                      <a:pt x="174" y="30"/>
                    </a:cubicBezTo>
                    <a:cubicBezTo>
                      <a:pt x="196" y="19"/>
                      <a:pt x="215" y="15"/>
                      <a:pt x="230" y="15"/>
                    </a:cubicBezTo>
                    <a:cubicBezTo>
                      <a:pt x="241" y="15"/>
                      <a:pt x="249" y="15"/>
                      <a:pt x="252" y="19"/>
                    </a:cubicBezTo>
                    <a:lnTo>
                      <a:pt x="259" y="19"/>
                    </a:lnTo>
                    <a:lnTo>
                      <a:pt x="266" y="8"/>
                    </a:lnTo>
                    <a:cubicBezTo>
                      <a:pt x="266" y="8"/>
                      <a:pt x="252" y="0"/>
                      <a:pt x="230" y="0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1"/>
              <p:cNvSpPr/>
              <p:nvPr/>
            </p:nvSpPr>
            <p:spPr>
              <a:xfrm>
                <a:off x="2253826" y="1886674"/>
                <a:ext cx="249482" cy="553182"/>
              </a:xfrm>
              <a:custGeom>
                <a:rect b="b" l="l" r="r" t="t"/>
                <a:pathLst>
                  <a:path extrusionOk="0" h="2816" w="1270">
                    <a:moveTo>
                      <a:pt x="585" y="0"/>
                    </a:moveTo>
                    <a:cubicBezTo>
                      <a:pt x="441" y="792"/>
                      <a:pt x="134" y="1695"/>
                      <a:pt x="33" y="1976"/>
                    </a:cubicBezTo>
                    <a:cubicBezTo>
                      <a:pt x="15" y="2035"/>
                      <a:pt x="0" y="2064"/>
                      <a:pt x="0" y="2064"/>
                    </a:cubicBezTo>
                    <a:lnTo>
                      <a:pt x="692" y="2816"/>
                    </a:lnTo>
                    <a:cubicBezTo>
                      <a:pt x="755" y="2686"/>
                      <a:pt x="810" y="2542"/>
                      <a:pt x="862" y="2387"/>
                    </a:cubicBezTo>
                    <a:cubicBezTo>
                      <a:pt x="1162" y="1477"/>
                      <a:pt x="1269" y="244"/>
                      <a:pt x="1269" y="244"/>
                    </a:cubicBez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1"/>
              <p:cNvSpPr/>
              <p:nvPr/>
            </p:nvSpPr>
            <p:spPr>
              <a:xfrm>
                <a:off x="2253826" y="2274645"/>
                <a:ext cx="169530" cy="165208"/>
              </a:xfrm>
              <a:custGeom>
                <a:rect b="b" l="l" r="r" t="t"/>
                <a:pathLst>
                  <a:path extrusionOk="0" h="841" w="863">
                    <a:moveTo>
                      <a:pt x="33" y="1"/>
                    </a:moveTo>
                    <a:cubicBezTo>
                      <a:pt x="15" y="60"/>
                      <a:pt x="0" y="89"/>
                      <a:pt x="0" y="89"/>
                    </a:cubicBezTo>
                    <a:lnTo>
                      <a:pt x="692" y="841"/>
                    </a:lnTo>
                    <a:cubicBezTo>
                      <a:pt x="755" y="711"/>
                      <a:pt x="810" y="567"/>
                      <a:pt x="862" y="412"/>
                    </a:cubicBez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1"/>
              <p:cNvSpPr/>
              <p:nvPr/>
            </p:nvSpPr>
            <p:spPr>
              <a:xfrm>
                <a:off x="2138122" y="2279753"/>
                <a:ext cx="306057" cy="469694"/>
              </a:xfrm>
              <a:custGeom>
                <a:rect b="b" l="l" r="r" t="t"/>
                <a:pathLst>
                  <a:path extrusionOk="0" h="2391" w="1558">
                    <a:moveTo>
                      <a:pt x="523" y="0"/>
                    </a:moveTo>
                    <a:lnTo>
                      <a:pt x="1" y="989"/>
                    </a:lnTo>
                    <a:cubicBezTo>
                      <a:pt x="1" y="1359"/>
                      <a:pt x="438" y="2213"/>
                      <a:pt x="685" y="2390"/>
                    </a:cubicBezTo>
                    <a:lnTo>
                      <a:pt x="1558" y="918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1"/>
              <p:cNvSpPr/>
              <p:nvPr/>
            </p:nvSpPr>
            <p:spPr>
              <a:xfrm>
                <a:off x="1394789" y="3072591"/>
                <a:ext cx="73666" cy="65415"/>
              </a:xfrm>
              <a:custGeom>
                <a:rect b="b" l="l" r="r" t="t"/>
                <a:pathLst>
                  <a:path extrusionOk="0" h="333" w="375">
                    <a:moveTo>
                      <a:pt x="105" y="1"/>
                    </a:moveTo>
                    <a:cubicBezTo>
                      <a:pt x="81" y="1"/>
                      <a:pt x="60" y="8"/>
                      <a:pt x="45" y="23"/>
                    </a:cubicBezTo>
                    <a:cubicBezTo>
                      <a:pt x="1" y="71"/>
                      <a:pt x="30" y="171"/>
                      <a:pt x="108" y="248"/>
                    </a:cubicBezTo>
                    <a:cubicBezTo>
                      <a:pt x="160" y="303"/>
                      <a:pt x="223" y="333"/>
                      <a:pt x="271" y="333"/>
                    </a:cubicBezTo>
                    <a:cubicBezTo>
                      <a:pt x="295" y="333"/>
                      <a:pt x="316" y="326"/>
                      <a:pt x="330" y="311"/>
                    </a:cubicBezTo>
                    <a:cubicBezTo>
                      <a:pt x="375" y="263"/>
                      <a:pt x="348" y="164"/>
                      <a:pt x="271" y="82"/>
                    </a:cubicBezTo>
                    <a:cubicBezTo>
                      <a:pt x="216" y="30"/>
                      <a:pt x="153" y="1"/>
                      <a:pt x="105" y="1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1"/>
              <p:cNvSpPr/>
              <p:nvPr/>
            </p:nvSpPr>
            <p:spPr>
              <a:xfrm>
                <a:off x="1375930" y="3103236"/>
                <a:ext cx="72880" cy="65415"/>
              </a:xfrm>
              <a:custGeom>
                <a:rect b="b" l="l" r="r" t="t"/>
                <a:pathLst>
                  <a:path extrusionOk="0" h="333" w="371">
                    <a:moveTo>
                      <a:pt x="104" y="0"/>
                    </a:moveTo>
                    <a:cubicBezTo>
                      <a:pt x="80" y="0"/>
                      <a:pt x="59" y="7"/>
                      <a:pt x="44" y="22"/>
                    </a:cubicBezTo>
                    <a:cubicBezTo>
                      <a:pt x="0" y="70"/>
                      <a:pt x="27" y="170"/>
                      <a:pt x="104" y="252"/>
                    </a:cubicBezTo>
                    <a:cubicBezTo>
                      <a:pt x="156" y="304"/>
                      <a:pt x="218" y="332"/>
                      <a:pt x="267" y="332"/>
                    </a:cubicBezTo>
                    <a:cubicBezTo>
                      <a:pt x="291" y="332"/>
                      <a:pt x="311" y="325"/>
                      <a:pt x="326" y="311"/>
                    </a:cubicBezTo>
                    <a:cubicBezTo>
                      <a:pt x="370" y="263"/>
                      <a:pt x="345" y="163"/>
                      <a:pt x="266" y="81"/>
                    </a:cubicBezTo>
                    <a:cubicBezTo>
                      <a:pt x="215" y="29"/>
                      <a:pt x="153" y="0"/>
                      <a:pt x="104" y="0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1"/>
              <p:cNvSpPr/>
              <p:nvPr/>
            </p:nvSpPr>
            <p:spPr>
              <a:xfrm>
                <a:off x="1346857" y="3122290"/>
                <a:ext cx="73666" cy="65219"/>
              </a:xfrm>
              <a:custGeom>
                <a:rect b="b" l="l" r="r" t="t"/>
                <a:pathLst>
                  <a:path extrusionOk="0" h="332" w="375">
                    <a:moveTo>
                      <a:pt x="104" y="0"/>
                    </a:moveTo>
                    <a:cubicBezTo>
                      <a:pt x="80" y="0"/>
                      <a:pt x="60" y="7"/>
                      <a:pt x="45" y="22"/>
                    </a:cubicBezTo>
                    <a:cubicBezTo>
                      <a:pt x="1" y="70"/>
                      <a:pt x="30" y="169"/>
                      <a:pt x="108" y="251"/>
                    </a:cubicBezTo>
                    <a:cubicBezTo>
                      <a:pt x="160" y="303"/>
                      <a:pt x="222" y="332"/>
                      <a:pt x="271" y="332"/>
                    </a:cubicBezTo>
                    <a:cubicBezTo>
                      <a:pt x="295" y="332"/>
                      <a:pt x="316" y="325"/>
                      <a:pt x="330" y="310"/>
                    </a:cubicBezTo>
                    <a:cubicBezTo>
                      <a:pt x="374" y="261"/>
                      <a:pt x="348" y="162"/>
                      <a:pt x="267" y="84"/>
                    </a:cubicBezTo>
                    <a:cubicBezTo>
                      <a:pt x="215" y="30"/>
                      <a:pt x="152" y="0"/>
                      <a:pt x="104" y="0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1"/>
              <p:cNvSpPr/>
              <p:nvPr/>
            </p:nvSpPr>
            <p:spPr>
              <a:xfrm>
                <a:off x="1311301" y="3128969"/>
                <a:ext cx="73469" cy="65415"/>
              </a:xfrm>
              <a:custGeom>
                <a:rect b="b" l="l" r="r" t="t"/>
                <a:pathLst>
                  <a:path extrusionOk="0" h="333" w="374">
                    <a:moveTo>
                      <a:pt x="104" y="1"/>
                    </a:moveTo>
                    <a:cubicBezTo>
                      <a:pt x="80" y="1"/>
                      <a:pt x="60" y="8"/>
                      <a:pt x="45" y="24"/>
                    </a:cubicBezTo>
                    <a:cubicBezTo>
                      <a:pt x="1" y="69"/>
                      <a:pt x="30" y="172"/>
                      <a:pt x="107" y="250"/>
                    </a:cubicBezTo>
                    <a:cubicBezTo>
                      <a:pt x="159" y="302"/>
                      <a:pt x="221" y="332"/>
                      <a:pt x="270" y="332"/>
                    </a:cubicBezTo>
                    <a:cubicBezTo>
                      <a:pt x="294" y="332"/>
                      <a:pt x="314" y="325"/>
                      <a:pt x="329" y="309"/>
                    </a:cubicBezTo>
                    <a:cubicBezTo>
                      <a:pt x="373" y="265"/>
                      <a:pt x="348" y="161"/>
                      <a:pt x="267" y="84"/>
                    </a:cubicBezTo>
                    <a:cubicBezTo>
                      <a:pt x="215" y="31"/>
                      <a:pt x="153" y="1"/>
                      <a:pt x="104" y="1"/>
                    </a:cubicBezTo>
                    <a:close/>
                  </a:path>
                </a:pathLst>
              </a:custGeom>
              <a:solidFill>
                <a:srgbClr val="FCB9B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0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Cestovatelský průjem</a:t>
            </a:r>
            <a:endParaRPr/>
          </a:p>
        </p:txBody>
      </p:sp>
      <p:sp>
        <p:nvSpPr>
          <p:cNvPr id="1209" name="Google Shape;1209;p10"/>
          <p:cNvSpPr txBox="1"/>
          <p:nvPr>
            <p:ph idx="1" type="body"/>
          </p:nvPr>
        </p:nvSpPr>
        <p:spPr>
          <a:xfrm>
            <a:off x="387350" y="1298575"/>
            <a:ext cx="8108950" cy="3773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Nutné zejména zajistit </a:t>
            </a: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dostatečný přísun tekutin (ORS)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Dietní</a:t>
            </a: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strava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Klidový</a:t>
            </a: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režim dle možností a závažnosti průběhu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Symptomatická terapie: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Loperamid</a:t>
            </a: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(nehorečnatý průběh, absence rizikových sy.)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Adsorbencia</a:t>
            </a: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(diosmektit, carbo medicinalis ?)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Rutinní užívání střevních dezinficiens/antibiotik nevhodné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Probiotika neúčinná </a:t>
            </a:r>
            <a:r>
              <a:rPr b="0" i="0" lang="en-US" sz="15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(nedostatek kvalitních důkazů)</a:t>
            </a:r>
            <a:endParaRPr/>
          </a:p>
        </p:txBody>
      </p:sp>
      <p:sp>
        <p:nvSpPr>
          <p:cNvPr id="1210" name="Google Shape;1210;p10"/>
          <p:cNvSpPr txBox="1"/>
          <p:nvPr/>
        </p:nvSpPr>
        <p:spPr>
          <a:xfrm>
            <a:off x="7959725" y="4751387"/>
            <a:ext cx="331787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0"/>
              <a:buFont typeface="Arial"/>
              <a:buNone/>
            </a:pPr>
            <a:r>
              <a:rPr b="0" baseline="30000" i="0" lang="en-US" sz="10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ISTM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1"/>
          <p:cNvSpPr txBox="1"/>
          <p:nvPr>
            <p:ph type="title"/>
          </p:nvPr>
        </p:nvSpPr>
        <p:spPr>
          <a:xfrm flipH="1">
            <a:off x="3665537" y="1703387"/>
            <a:ext cx="4767262" cy="8699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5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Koupací sezóna</a:t>
            </a:r>
            <a:endParaRPr/>
          </a:p>
        </p:txBody>
      </p:sp>
      <p:sp>
        <p:nvSpPr>
          <p:cNvPr id="1216" name="Google Shape;1216;p11"/>
          <p:cNvSpPr txBox="1"/>
          <p:nvPr>
            <p:ph type="title"/>
          </p:nvPr>
        </p:nvSpPr>
        <p:spPr>
          <a:xfrm flipH="1">
            <a:off x="6780212" y="963612"/>
            <a:ext cx="1652587" cy="9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60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02</a:t>
            </a:r>
            <a:endParaRPr/>
          </a:p>
        </p:txBody>
      </p:sp>
      <p:grpSp>
        <p:nvGrpSpPr>
          <p:cNvPr id="1217" name="Google Shape;1217;p11"/>
          <p:cNvGrpSpPr/>
          <p:nvPr/>
        </p:nvGrpSpPr>
        <p:grpSpPr>
          <a:xfrm>
            <a:off x="6192837" y="3438525"/>
            <a:ext cx="2347912" cy="1019175"/>
            <a:chOff x="894937" y="1998001"/>
            <a:chExt cx="3098123" cy="1345524"/>
          </a:xfrm>
        </p:grpSpPr>
        <p:sp>
          <p:nvSpPr>
            <p:cNvPr id="1218" name="Google Shape;1218;p11"/>
            <p:cNvSpPr/>
            <p:nvPr/>
          </p:nvSpPr>
          <p:spPr>
            <a:xfrm>
              <a:off x="1096152" y="1998001"/>
              <a:ext cx="2896908" cy="1139399"/>
            </a:xfrm>
            <a:custGeom>
              <a:rect b="b" l="l" r="r" t="t"/>
              <a:pathLst>
                <a:path extrusionOk="0" h="6478" w="16470">
                  <a:moveTo>
                    <a:pt x="4037" y="0"/>
                  </a:moveTo>
                  <a:cubicBezTo>
                    <a:pt x="4026" y="14"/>
                    <a:pt x="4011" y="26"/>
                    <a:pt x="4007" y="41"/>
                  </a:cubicBezTo>
                  <a:cubicBezTo>
                    <a:pt x="3992" y="77"/>
                    <a:pt x="3973" y="115"/>
                    <a:pt x="3959" y="152"/>
                  </a:cubicBezTo>
                  <a:cubicBezTo>
                    <a:pt x="2438" y="3799"/>
                    <a:pt x="1" y="6415"/>
                    <a:pt x="1" y="6415"/>
                  </a:cubicBezTo>
                  <a:lnTo>
                    <a:pt x="888" y="6422"/>
                  </a:lnTo>
                  <a:lnTo>
                    <a:pt x="1670" y="6429"/>
                  </a:lnTo>
                  <a:lnTo>
                    <a:pt x="1987" y="6429"/>
                  </a:lnTo>
                  <a:lnTo>
                    <a:pt x="2479" y="6433"/>
                  </a:lnTo>
                  <a:lnTo>
                    <a:pt x="5083" y="6456"/>
                  </a:lnTo>
                  <a:lnTo>
                    <a:pt x="5279" y="6459"/>
                  </a:lnTo>
                  <a:lnTo>
                    <a:pt x="5380" y="6459"/>
                  </a:lnTo>
                  <a:lnTo>
                    <a:pt x="6482" y="6466"/>
                  </a:lnTo>
                  <a:lnTo>
                    <a:pt x="6537" y="6466"/>
                  </a:lnTo>
                  <a:lnTo>
                    <a:pt x="7266" y="6459"/>
                  </a:lnTo>
                  <a:cubicBezTo>
                    <a:pt x="7266" y="6459"/>
                    <a:pt x="7755" y="6466"/>
                    <a:pt x="8516" y="6470"/>
                  </a:cubicBezTo>
                  <a:lnTo>
                    <a:pt x="8542" y="6470"/>
                  </a:lnTo>
                  <a:cubicBezTo>
                    <a:pt x="9094" y="6475"/>
                    <a:pt x="9787" y="6478"/>
                    <a:pt x="10542" y="6478"/>
                  </a:cubicBezTo>
                  <a:cubicBezTo>
                    <a:pt x="11033" y="6478"/>
                    <a:pt x="11550" y="6476"/>
                    <a:pt x="12071" y="6473"/>
                  </a:cubicBezTo>
                  <a:lnTo>
                    <a:pt x="12112" y="6473"/>
                  </a:lnTo>
                  <a:cubicBezTo>
                    <a:pt x="13744" y="6463"/>
                    <a:pt x="15416" y="6437"/>
                    <a:pt x="16469" y="6370"/>
                  </a:cubicBezTo>
                  <a:cubicBezTo>
                    <a:pt x="15448" y="5368"/>
                    <a:pt x="14480" y="3108"/>
                    <a:pt x="13913" y="1598"/>
                  </a:cubicBezTo>
                  <a:cubicBezTo>
                    <a:pt x="13588" y="736"/>
                    <a:pt x="13396" y="118"/>
                    <a:pt x="13396" y="118"/>
                  </a:cubicBezTo>
                  <a:cubicBezTo>
                    <a:pt x="12093" y="418"/>
                    <a:pt x="10840" y="547"/>
                    <a:pt x="9693" y="574"/>
                  </a:cubicBezTo>
                  <a:lnTo>
                    <a:pt x="9623" y="574"/>
                  </a:lnTo>
                  <a:cubicBezTo>
                    <a:pt x="9488" y="576"/>
                    <a:pt x="9355" y="578"/>
                    <a:pt x="9223" y="578"/>
                  </a:cubicBezTo>
                  <a:cubicBezTo>
                    <a:pt x="6808" y="578"/>
                    <a:pt x="4943" y="150"/>
                    <a:pt x="4266" y="41"/>
                  </a:cubicBezTo>
                  <a:cubicBezTo>
                    <a:pt x="4258" y="37"/>
                    <a:pt x="4251" y="37"/>
                    <a:pt x="4244" y="33"/>
                  </a:cubicBezTo>
                  <a:cubicBezTo>
                    <a:pt x="4173" y="14"/>
                    <a:pt x="4103" y="4"/>
                    <a:pt x="4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1"/>
            <p:cNvSpPr/>
            <p:nvPr/>
          </p:nvSpPr>
          <p:spPr>
            <a:xfrm>
              <a:off x="2220422" y="2279066"/>
              <a:ext cx="1772619" cy="858683"/>
            </a:xfrm>
            <a:custGeom>
              <a:rect b="b" l="l" r="r" t="t"/>
              <a:pathLst>
                <a:path extrusionOk="0" h="4882" w="10078">
                  <a:moveTo>
                    <a:pt x="7521" y="0"/>
                  </a:moveTo>
                  <a:cubicBezTo>
                    <a:pt x="7241" y="274"/>
                    <a:pt x="6756" y="680"/>
                    <a:pt x="6027" y="1051"/>
                  </a:cubicBezTo>
                  <a:cubicBezTo>
                    <a:pt x="5580" y="1276"/>
                    <a:pt x="5047" y="1487"/>
                    <a:pt x="4411" y="1650"/>
                  </a:cubicBezTo>
                  <a:cubicBezTo>
                    <a:pt x="4388" y="1657"/>
                    <a:pt x="4366" y="1661"/>
                    <a:pt x="4344" y="1668"/>
                  </a:cubicBezTo>
                  <a:cubicBezTo>
                    <a:pt x="3804" y="1802"/>
                    <a:pt x="3190" y="1898"/>
                    <a:pt x="2502" y="1935"/>
                  </a:cubicBezTo>
                  <a:cubicBezTo>
                    <a:pt x="2300" y="1945"/>
                    <a:pt x="2092" y="1950"/>
                    <a:pt x="1877" y="1950"/>
                  </a:cubicBezTo>
                  <a:cubicBezTo>
                    <a:pt x="1301" y="1950"/>
                    <a:pt x="677" y="1911"/>
                    <a:pt x="1" y="1820"/>
                  </a:cubicBezTo>
                  <a:lnTo>
                    <a:pt x="2150" y="4872"/>
                  </a:lnTo>
                  <a:cubicBezTo>
                    <a:pt x="2702" y="4877"/>
                    <a:pt x="3395" y="4880"/>
                    <a:pt x="4150" y="4880"/>
                  </a:cubicBezTo>
                  <a:cubicBezTo>
                    <a:pt x="4641" y="4880"/>
                    <a:pt x="5158" y="4878"/>
                    <a:pt x="5679" y="4875"/>
                  </a:cubicBezTo>
                  <a:cubicBezTo>
                    <a:pt x="5687" y="4879"/>
                    <a:pt x="5694" y="4881"/>
                    <a:pt x="5701" y="4881"/>
                  </a:cubicBezTo>
                  <a:cubicBezTo>
                    <a:pt x="5708" y="4881"/>
                    <a:pt x="5715" y="4879"/>
                    <a:pt x="5720" y="4875"/>
                  </a:cubicBezTo>
                  <a:cubicBezTo>
                    <a:pt x="7352" y="4865"/>
                    <a:pt x="9024" y="4839"/>
                    <a:pt x="10077" y="4772"/>
                  </a:cubicBezTo>
                  <a:cubicBezTo>
                    <a:pt x="9056" y="3770"/>
                    <a:pt x="8088" y="1510"/>
                    <a:pt x="7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1"/>
            <p:cNvSpPr/>
            <p:nvPr/>
          </p:nvSpPr>
          <p:spPr>
            <a:xfrm>
              <a:off x="1201508" y="2147503"/>
              <a:ext cx="1133083" cy="1074497"/>
            </a:xfrm>
            <a:custGeom>
              <a:rect b="b" l="l" r="r" t="t"/>
              <a:pathLst>
                <a:path extrusionOk="0" h="6109" w="6442">
                  <a:moveTo>
                    <a:pt x="3490" y="1"/>
                  </a:moveTo>
                  <a:cubicBezTo>
                    <a:pt x="3490" y="1"/>
                    <a:pt x="1373" y="5590"/>
                    <a:pt x="1" y="5657"/>
                  </a:cubicBezTo>
                  <a:lnTo>
                    <a:pt x="1703" y="5953"/>
                  </a:lnTo>
                  <a:cubicBezTo>
                    <a:pt x="1703" y="5953"/>
                    <a:pt x="2916" y="3493"/>
                    <a:pt x="3427" y="1459"/>
                  </a:cubicBezTo>
                  <a:cubicBezTo>
                    <a:pt x="3675" y="3541"/>
                    <a:pt x="4795" y="6108"/>
                    <a:pt x="4795" y="6108"/>
                  </a:cubicBezTo>
                  <a:lnTo>
                    <a:pt x="6442" y="5761"/>
                  </a:lnTo>
                  <a:cubicBezTo>
                    <a:pt x="5092" y="5520"/>
                    <a:pt x="3490" y="1"/>
                    <a:pt x="3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1443001" y="2319871"/>
              <a:ext cx="600664" cy="817525"/>
            </a:xfrm>
            <a:custGeom>
              <a:rect b="b" l="l" r="r" t="t"/>
              <a:pathLst>
                <a:path extrusionOk="0" h="4648" w="3415">
                  <a:moveTo>
                    <a:pt x="2057" y="1"/>
                  </a:moveTo>
                  <a:cubicBezTo>
                    <a:pt x="2057" y="1"/>
                    <a:pt x="1484" y="2775"/>
                    <a:pt x="0" y="4618"/>
                  </a:cubicBezTo>
                  <a:lnTo>
                    <a:pt x="3415" y="4648"/>
                  </a:lnTo>
                  <a:cubicBezTo>
                    <a:pt x="3030" y="3941"/>
                    <a:pt x="2290" y="1935"/>
                    <a:pt x="2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1"/>
            <p:cNvSpPr/>
            <p:nvPr/>
          </p:nvSpPr>
          <p:spPr>
            <a:xfrm>
              <a:off x="2788538" y="2094034"/>
              <a:ext cx="441308" cy="1043716"/>
            </a:xfrm>
            <a:custGeom>
              <a:rect b="b" l="l" r="r" t="t"/>
              <a:pathLst>
                <a:path extrusionOk="0" h="5934" w="2509">
                  <a:moveTo>
                    <a:pt x="36" y="0"/>
                  </a:moveTo>
                  <a:cubicBezTo>
                    <a:pt x="19" y="0"/>
                    <a:pt x="3" y="11"/>
                    <a:pt x="1" y="28"/>
                  </a:cubicBezTo>
                  <a:cubicBezTo>
                    <a:pt x="1" y="31"/>
                    <a:pt x="4" y="38"/>
                    <a:pt x="4" y="42"/>
                  </a:cubicBezTo>
                  <a:cubicBezTo>
                    <a:pt x="26" y="94"/>
                    <a:pt x="49" y="146"/>
                    <a:pt x="71" y="197"/>
                  </a:cubicBezTo>
                  <a:cubicBezTo>
                    <a:pt x="130" y="342"/>
                    <a:pt x="189" y="482"/>
                    <a:pt x="245" y="627"/>
                  </a:cubicBezTo>
                  <a:cubicBezTo>
                    <a:pt x="322" y="805"/>
                    <a:pt x="397" y="986"/>
                    <a:pt x="470" y="1167"/>
                  </a:cubicBezTo>
                  <a:cubicBezTo>
                    <a:pt x="482" y="1193"/>
                    <a:pt x="492" y="1215"/>
                    <a:pt x="504" y="1240"/>
                  </a:cubicBezTo>
                  <a:cubicBezTo>
                    <a:pt x="504" y="1248"/>
                    <a:pt x="508" y="1252"/>
                    <a:pt x="508" y="1256"/>
                  </a:cubicBezTo>
                  <a:cubicBezTo>
                    <a:pt x="530" y="1311"/>
                    <a:pt x="552" y="1363"/>
                    <a:pt x="574" y="1418"/>
                  </a:cubicBezTo>
                  <a:cubicBezTo>
                    <a:pt x="641" y="1577"/>
                    <a:pt x="707" y="1740"/>
                    <a:pt x="774" y="1899"/>
                  </a:cubicBezTo>
                  <a:cubicBezTo>
                    <a:pt x="785" y="1921"/>
                    <a:pt x="793" y="1944"/>
                    <a:pt x="800" y="1962"/>
                  </a:cubicBezTo>
                  <a:cubicBezTo>
                    <a:pt x="810" y="1984"/>
                    <a:pt x="818" y="2007"/>
                    <a:pt x="825" y="2029"/>
                  </a:cubicBezTo>
                  <a:cubicBezTo>
                    <a:pt x="921" y="2258"/>
                    <a:pt x="1018" y="2487"/>
                    <a:pt x="1114" y="2720"/>
                  </a:cubicBezTo>
                  <a:cubicBezTo>
                    <a:pt x="1136" y="2768"/>
                    <a:pt x="1155" y="2820"/>
                    <a:pt x="1177" y="2872"/>
                  </a:cubicBezTo>
                  <a:cubicBezTo>
                    <a:pt x="1295" y="3153"/>
                    <a:pt x="1414" y="3438"/>
                    <a:pt x="1529" y="3723"/>
                  </a:cubicBezTo>
                  <a:cubicBezTo>
                    <a:pt x="1565" y="3812"/>
                    <a:pt x="1602" y="3900"/>
                    <a:pt x="1640" y="3986"/>
                  </a:cubicBezTo>
                  <a:cubicBezTo>
                    <a:pt x="1713" y="4163"/>
                    <a:pt x="1787" y="4341"/>
                    <a:pt x="1858" y="4518"/>
                  </a:cubicBezTo>
                  <a:cubicBezTo>
                    <a:pt x="1950" y="4740"/>
                    <a:pt x="2043" y="4966"/>
                    <a:pt x="2138" y="5188"/>
                  </a:cubicBezTo>
                  <a:cubicBezTo>
                    <a:pt x="2205" y="5350"/>
                    <a:pt x="2272" y="5510"/>
                    <a:pt x="2338" y="5672"/>
                  </a:cubicBezTo>
                  <a:cubicBezTo>
                    <a:pt x="2368" y="5746"/>
                    <a:pt x="2401" y="5824"/>
                    <a:pt x="2431" y="5898"/>
                  </a:cubicBezTo>
                  <a:cubicBezTo>
                    <a:pt x="2435" y="5902"/>
                    <a:pt x="2435" y="5905"/>
                    <a:pt x="2435" y="5910"/>
                  </a:cubicBezTo>
                  <a:cubicBezTo>
                    <a:pt x="2439" y="5917"/>
                    <a:pt x="2446" y="5924"/>
                    <a:pt x="2449" y="5927"/>
                  </a:cubicBezTo>
                  <a:cubicBezTo>
                    <a:pt x="2457" y="5931"/>
                    <a:pt x="2464" y="5933"/>
                    <a:pt x="2471" y="5933"/>
                  </a:cubicBezTo>
                  <a:cubicBezTo>
                    <a:pt x="2478" y="5933"/>
                    <a:pt x="2485" y="5931"/>
                    <a:pt x="2490" y="5927"/>
                  </a:cubicBezTo>
                  <a:cubicBezTo>
                    <a:pt x="2502" y="5920"/>
                    <a:pt x="2509" y="5905"/>
                    <a:pt x="2502" y="5891"/>
                  </a:cubicBezTo>
                  <a:cubicBezTo>
                    <a:pt x="2479" y="5838"/>
                    <a:pt x="2461" y="5787"/>
                    <a:pt x="2439" y="5736"/>
                  </a:cubicBezTo>
                  <a:cubicBezTo>
                    <a:pt x="2379" y="5591"/>
                    <a:pt x="2320" y="5451"/>
                    <a:pt x="2261" y="5306"/>
                  </a:cubicBezTo>
                  <a:cubicBezTo>
                    <a:pt x="2172" y="5095"/>
                    <a:pt x="2087" y="4889"/>
                    <a:pt x="1998" y="4677"/>
                  </a:cubicBezTo>
                  <a:cubicBezTo>
                    <a:pt x="1902" y="4445"/>
                    <a:pt x="1809" y="4215"/>
                    <a:pt x="1713" y="3986"/>
                  </a:cubicBezTo>
                  <a:cubicBezTo>
                    <a:pt x="1703" y="3960"/>
                    <a:pt x="1691" y="3934"/>
                    <a:pt x="1680" y="3904"/>
                  </a:cubicBezTo>
                  <a:cubicBezTo>
                    <a:pt x="1561" y="3623"/>
                    <a:pt x="1447" y="3342"/>
                    <a:pt x="1329" y="3061"/>
                  </a:cubicBezTo>
                  <a:cubicBezTo>
                    <a:pt x="1281" y="2942"/>
                    <a:pt x="1232" y="2820"/>
                    <a:pt x="1181" y="2702"/>
                  </a:cubicBezTo>
                  <a:cubicBezTo>
                    <a:pt x="1114" y="2539"/>
                    <a:pt x="1044" y="2372"/>
                    <a:pt x="977" y="2210"/>
                  </a:cubicBezTo>
                  <a:cubicBezTo>
                    <a:pt x="943" y="2128"/>
                    <a:pt x="907" y="2043"/>
                    <a:pt x="873" y="1962"/>
                  </a:cubicBezTo>
                  <a:cubicBezTo>
                    <a:pt x="848" y="1892"/>
                    <a:pt x="818" y="1826"/>
                    <a:pt x="788" y="1759"/>
                  </a:cubicBezTo>
                  <a:cubicBezTo>
                    <a:pt x="744" y="1644"/>
                    <a:pt x="696" y="1529"/>
                    <a:pt x="648" y="1415"/>
                  </a:cubicBezTo>
                  <a:cubicBezTo>
                    <a:pt x="626" y="1359"/>
                    <a:pt x="600" y="1300"/>
                    <a:pt x="574" y="1240"/>
                  </a:cubicBezTo>
                  <a:cubicBezTo>
                    <a:pt x="559" y="1204"/>
                    <a:pt x="544" y="1163"/>
                    <a:pt x="530" y="1126"/>
                  </a:cubicBezTo>
                  <a:cubicBezTo>
                    <a:pt x="474" y="1000"/>
                    <a:pt x="422" y="871"/>
                    <a:pt x="371" y="745"/>
                  </a:cubicBezTo>
                  <a:cubicBezTo>
                    <a:pt x="304" y="583"/>
                    <a:pt x="238" y="423"/>
                    <a:pt x="171" y="260"/>
                  </a:cubicBezTo>
                  <a:cubicBezTo>
                    <a:pt x="137" y="187"/>
                    <a:pt x="108" y="109"/>
                    <a:pt x="74" y="31"/>
                  </a:cubicBezTo>
                  <a:cubicBezTo>
                    <a:pt x="74" y="31"/>
                    <a:pt x="74" y="28"/>
                    <a:pt x="71" y="28"/>
                  </a:cubicBezTo>
                  <a:lnTo>
                    <a:pt x="71" y="23"/>
                  </a:lnTo>
                  <a:cubicBezTo>
                    <a:pt x="64" y="7"/>
                    <a:pt x="5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1"/>
            <p:cNvSpPr/>
            <p:nvPr/>
          </p:nvSpPr>
          <p:spPr>
            <a:xfrm>
              <a:off x="2546517" y="2325851"/>
              <a:ext cx="875229" cy="477710"/>
            </a:xfrm>
            <a:custGeom>
              <a:rect b="b" l="l" r="r" t="t"/>
              <a:pathLst>
                <a:path extrusionOk="0" h="2716" w="4976">
                  <a:moveTo>
                    <a:pt x="3829" y="1"/>
                  </a:moveTo>
                  <a:cubicBezTo>
                    <a:pt x="3829" y="1"/>
                    <a:pt x="3190" y="56"/>
                    <a:pt x="2283" y="89"/>
                  </a:cubicBezTo>
                  <a:cubicBezTo>
                    <a:pt x="2249" y="89"/>
                    <a:pt x="2216" y="93"/>
                    <a:pt x="2179" y="93"/>
                  </a:cubicBezTo>
                  <a:cubicBezTo>
                    <a:pt x="2080" y="97"/>
                    <a:pt x="1976" y="100"/>
                    <a:pt x="1868" y="100"/>
                  </a:cubicBezTo>
                  <a:cubicBezTo>
                    <a:pt x="1831" y="104"/>
                    <a:pt x="1798" y="104"/>
                    <a:pt x="1765" y="104"/>
                  </a:cubicBezTo>
                  <a:cubicBezTo>
                    <a:pt x="1504" y="111"/>
                    <a:pt x="1230" y="115"/>
                    <a:pt x="950" y="115"/>
                  </a:cubicBezTo>
                  <a:cubicBezTo>
                    <a:pt x="639" y="115"/>
                    <a:pt x="320" y="110"/>
                    <a:pt x="1" y="100"/>
                  </a:cubicBezTo>
                  <a:cubicBezTo>
                    <a:pt x="89" y="381"/>
                    <a:pt x="385" y="1070"/>
                    <a:pt x="648" y="1669"/>
                  </a:cubicBezTo>
                  <a:lnTo>
                    <a:pt x="685" y="1758"/>
                  </a:lnTo>
                  <a:cubicBezTo>
                    <a:pt x="729" y="1857"/>
                    <a:pt x="774" y="1954"/>
                    <a:pt x="810" y="2043"/>
                  </a:cubicBezTo>
                  <a:cubicBezTo>
                    <a:pt x="825" y="2072"/>
                    <a:pt x="840" y="2101"/>
                    <a:pt x="851" y="2131"/>
                  </a:cubicBezTo>
                  <a:cubicBezTo>
                    <a:pt x="1003" y="2475"/>
                    <a:pt x="1114" y="2716"/>
                    <a:pt x="1114" y="2716"/>
                  </a:cubicBezTo>
                  <a:lnTo>
                    <a:pt x="4976" y="2620"/>
                  </a:lnTo>
                  <a:lnTo>
                    <a:pt x="38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2480735" y="2260070"/>
              <a:ext cx="842865" cy="189431"/>
            </a:xfrm>
            <a:custGeom>
              <a:rect b="b" l="l" r="r" t="t"/>
              <a:pathLst>
                <a:path extrusionOk="0" h="1077" w="4792">
                  <a:moveTo>
                    <a:pt x="4335" y="1"/>
                  </a:moveTo>
                  <a:cubicBezTo>
                    <a:pt x="4330" y="1"/>
                    <a:pt x="4326" y="1"/>
                    <a:pt x="4322" y="1"/>
                  </a:cubicBezTo>
                  <a:cubicBezTo>
                    <a:pt x="3548" y="134"/>
                    <a:pt x="3648" y="201"/>
                    <a:pt x="2546" y="286"/>
                  </a:cubicBezTo>
                  <a:cubicBezTo>
                    <a:pt x="2434" y="294"/>
                    <a:pt x="2319" y="298"/>
                    <a:pt x="2205" y="298"/>
                  </a:cubicBezTo>
                  <a:cubicBezTo>
                    <a:pt x="1543" y="298"/>
                    <a:pt x="895" y="171"/>
                    <a:pt x="696" y="130"/>
                  </a:cubicBezTo>
                  <a:cubicBezTo>
                    <a:pt x="660" y="122"/>
                    <a:pt x="637" y="115"/>
                    <a:pt x="637" y="115"/>
                  </a:cubicBezTo>
                  <a:cubicBezTo>
                    <a:pt x="112" y="197"/>
                    <a:pt x="1" y="970"/>
                    <a:pt x="612" y="1070"/>
                  </a:cubicBezTo>
                  <a:cubicBezTo>
                    <a:pt x="629" y="1073"/>
                    <a:pt x="648" y="1077"/>
                    <a:pt x="667" y="1077"/>
                  </a:cubicBezTo>
                  <a:lnTo>
                    <a:pt x="4351" y="962"/>
                  </a:lnTo>
                  <a:cubicBezTo>
                    <a:pt x="4599" y="955"/>
                    <a:pt x="4791" y="748"/>
                    <a:pt x="4784" y="500"/>
                  </a:cubicBezTo>
                  <a:lnTo>
                    <a:pt x="4784" y="433"/>
                  </a:lnTo>
                  <a:cubicBezTo>
                    <a:pt x="4773" y="193"/>
                    <a:pt x="4573" y="1"/>
                    <a:pt x="4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1"/>
            <p:cNvSpPr/>
            <p:nvPr/>
          </p:nvSpPr>
          <p:spPr>
            <a:xfrm>
              <a:off x="2480656" y="2280939"/>
              <a:ext cx="161296" cy="167667"/>
            </a:xfrm>
            <a:custGeom>
              <a:rect b="b" l="l" r="r" t="t"/>
              <a:pathLst>
                <a:path extrusionOk="0" h="955" w="911">
                  <a:moveTo>
                    <a:pt x="637" y="0"/>
                  </a:moveTo>
                  <a:cubicBezTo>
                    <a:pt x="112" y="82"/>
                    <a:pt x="1" y="855"/>
                    <a:pt x="612" y="955"/>
                  </a:cubicBezTo>
                  <a:cubicBezTo>
                    <a:pt x="911" y="533"/>
                    <a:pt x="803" y="193"/>
                    <a:pt x="696" y="15"/>
                  </a:cubicBezTo>
                  <a:cubicBezTo>
                    <a:pt x="660" y="7"/>
                    <a:pt x="637" y="0"/>
                    <a:pt x="63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1"/>
            <p:cNvSpPr/>
            <p:nvPr/>
          </p:nvSpPr>
          <p:spPr>
            <a:xfrm>
              <a:off x="2865400" y="2291554"/>
              <a:ext cx="63320" cy="168676"/>
            </a:xfrm>
            <a:custGeom>
              <a:rect b="b" l="l" r="r" t="t"/>
              <a:pathLst>
                <a:path extrusionOk="0" h="959" w="360">
                  <a:moveTo>
                    <a:pt x="112" y="0"/>
                  </a:moveTo>
                  <a:cubicBezTo>
                    <a:pt x="99" y="0"/>
                    <a:pt x="85" y="2"/>
                    <a:pt x="71" y="7"/>
                  </a:cubicBezTo>
                  <a:cubicBezTo>
                    <a:pt x="23" y="32"/>
                    <a:pt x="0" y="103"/>
                    <a:pt x="30" y="148"/>
                  </a:cubicBezTo>
                  <a:cubicBezTo>
                    <a:pt x="52" y="177"/>
                    <a:pt x="85" y="251"/>
                    <a:pt x="89" y="262"/>
                  </a:cubicBezTo>
                  <a:cubicBezTo>
                    <a:pt x="115" y="332"/>
                    <a:pt x="134" y="402"/>
                    <a:pt x="141" y="476"/>
                  </a:cubicBezTo>
                  <a:cubicBezTo>
                    <a:pt x="156" y="576"/>
                    <a:pt x="137" y="758"/>
                    <a:pt x="119" y="802"/>
                  </a:cubicBezTo>
                  <a:cubicBezTo>
                    <a:pt x="72" y="882"/>
                    <a:pt x="144" y="958"/>
                    <a:pt x="215" y="958"/>
                  </a:cubicBezTo>
                  <a:cubicBezTo>
                    <a:pt x="246" y="958"/>
                    <a:pt x="276" y="944"/>
                    <a:pt x="296" y="909"/>
                  </a:cubicBezTo>
                  <a:cubicBezTo>
                    <a:pt x="348" y="798"/>
                    <a:pt x="359" y="665"/>
                    <a:pt x="351" y="543"/>
                  </a:cubicBezTo>
                  <a:cubicBezTo>
                    <a:pt x="341" y="398"/>
                    <a:pt x="29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2931006" y="2288212"/>
              <a:ext cx="63320" cy="168324"/>
            </a:xfrm>
            <a:custGeom>
              <a:rect b="b" l="l" r="r" t="t"/>
              <a:pathLst>
                <a:path extrusionOk="0" h="957" w="360">
                  <a:moveTo>
                    <a:pt x="114" y="0"/>
                  </a:moveTo>
                  <a:cubicBezTo>
                    <a:pt x="101" y="0"/>
                    <a:pt x="87" y="2"/>
                    <a:pt x="71" y="7"/>
                  </a:cubicBezTo>
                  <a:cubicBezTo>
                    <a:pt x="27" y="34"/>
                    <a:pt x="0" y="100"/>
                    <a:pt x="30" y="148"/>
                  </a:cubicBezTo>
                  <a:cubicBezTo>
                    <a:pt x="53" y="174"/>
                    <a:pt x="86" y="247"/>
                    <a:pt x="94" y="259"/>
                  </a:cubicBezTo>
                  <a:cubicBezTo>
                    <a:pt x="119" y="329"/>
                    <a:pt x="133" y="399"/>
                    <a:pt x="145" y="473"/>
                  </a:cubicBezTo>
                  <a:cubicBezTo>
                    <a:pt x="156" y="577"/>
                    <a:pt x="138" y="754"/>
                    <a:pt x="123" y="799"/>
                  </a:cubicBezTo>
                  <a:cubicBezTo>
                    <a:pt x="74" y="879"/>
                    <a:pt x="145" y="957"/>
                    <a:pt x="216" y="957"/>
                  </a:cubicBezTo>
                  <a:cubicBezTo>
                    <a:pt x="246" y="957"/>
                    <a:pt x="277" y="942"/>
                    <a:pt x="297" y="906"/>
                  </a:cubicBezTo>
                  <a:cubicBezTo>
                    <a:pt x="348" y="795"/>
                    <a:pt x="360" y="662"/>
                    <a:pt x="355" y="540"/>
                  </a:cubicBezTo>
                  <a:cubicBezTo>
                    <a:pt x="342" y="399"/>
                    <a:pt x="300" y="0"/>
                    <a:pt x="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2690130" y="3232447"/>
              <a:ext cx="58653" cy="111078"/>
            </a:xfrm>
            <a:custGeom>
              <a:rect b="b" l="l" r="r" t="t"/>
              <a:pathLst>
                <a:path extrusionOk="0" h="628" w="337">
                  <a:moveTo>
                    <a:pt x="226" y="0"/>
                  </a:moveTo>
                  <a:cubicBezTo>
                    <a:pt x="219" y="0"/>
                    <a:pt x="211" y="1"/>
                    <a:pt x="204" y="3"/>
                  </a:cubicBezTo>
                  <a:cubicBezTo>
                    <a:pt x="85" y="28"/>
                    <a:pt x="0" y="132"/>
                    <a:pt x="0" y="250"/>
                  </a:cubicBezTo>
                  <a:lnTo>
                    <a:pt x="0" y="628"/>
                  </a:lnTo>
                  <a:lnTo>
                    <a:pt x="337" y="628"/>
                  </a:lnTo>
                  <a:lnTo>
                    <a:pt x="337" y="110"/>
                  </a:lnTo>
                  <a:cubicBezTo>
                    <a:pt x="337" y="48"/>
                    <a:pt x="284" y="0"/>
                    <a:pt x="226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2685820" y="3271059"/>
              <a:ext cx="75105" cy="44500"/>
            </a:xfrm>
            <a:custGeom>
              <a:rect b="b" l="l" r="r" t="t"/>
              <a:pathLst>
                <a:path extrusionOk="0" h="253" w="427">
                  <a:moveTo>
                    <a:pt x="376" y="0"/>
                  </a:moveTo>
                  <a:cubicBezTo>
                    <a:pt x="370" y="0"/>
                    <a:pt x="365" y="2"/>
                    <a:pt x="359" y="5"/>
                  </a:cubicBezTo>
                  <a:cubicBezTo>
                    <a:pt x="322" y="24"/>
                    <a:pt x="277" y="31"/>
                    <a:pt x="233" y="39"/>
                  </a:cubicBezTo>
                  <a:cubicBezTo>
                    <a:pt x="189" y="46"/>
                    <a:pt x="141" y="49"/>
                    <a:pt x="93" y="53"/>
                  </a:cubicBezTo>
                  <a:cubicBezTo>
                    <a:pt x="86" y="53"/>
                    <a:pt x="78" y="53"/>
                    <a:pt x="71" y="53"/>
                  </a:cubicBezTo>
                  <a:cubicBezTo>
                    <a:pt x="55" y="53"/>
                    <a:pt x="39" y="54"/>
                    <a:pt x="26" y="64"/>
                  </a:cubicBezTo>
                  <a:cubicBezTo>
                    <a:pt x="0" y="87"/>
                    <a:pt x="0" y="123"/>
                    <a:pt x="26" y="145"/>
                  </a:cubicBezTo>
                  <a:cubicBezTo>
                    <a:pt x="71" y="179"/>
                    <a:pt x="122" y="201"/>
                    <a:pt x="178" y="220"/>
                  </a:cubicBezTo>
                  <a:cubicBezTo>
                    <a:pt x="237" y="242"/>
                    <a:pt x="300" y="253"/>
                    <a:pt x="363" y="253"/>
                  </a:cubicBezTo>
                  <a:cubicBezTo>
                    <a:pt x="407" y="249"/>
                    <a:pt x="407" y="183"/>
                    <a:pt x="363" y="183"/>
                  </a:cubicBezTo>
                  <a:cubicBezTo>
                    <a:pt x="357" y="183"/>
                    <a:pt x="352" y="183"/>
                    <a:pt x="347" y="183"/>
                  </a:cubicBezTo>
                  <a:cubicBezTo>
                    <a:pt x="267" y="183"/>
                    <a:pt x="187" y="158"/>
                    <a:pt x="115" y="120"/>
                  </a:cubicBezTo>
                  <a:lnTo>
                    <a:pt x="126" y="120"/>
                  </a:lnTo>
                  <a:cubicBezTo>
                    <a:pt x="170" y="116"/>
                    <a:pt x="218" y="112"/>
                    <a:pt x="262" y="105"/>
                  </a:cubicBezTo>
                  <a:cubicBezTo>
                    <a:pt x="307" y="97"/>
                    <a:pt x="351" y="87"/>
                    <a:pt x="392" y="64"/>
                  </a:cubicBezTo>
                  <a:cubicBezTo>
                    <a:pt x="427" y="46"/>
                    <a:pt x="405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905410" y="3232447"/>
              <a:ext cx="60748" cy="111078"/>
            </a:xfrm>
            <a:custGeom>
              <a:rect b="b" l="l" r="r" t="t"/>
              <a:pathLst>
                <a:path extrusionOk="0" h="628" w="338">
                  <a:moveTo>
                    <a:pt x="112" y="0"/>
                  </a:moveTo>
                  <a:cubicBezTo>
                    <a:pt x="53" y="0"/>
                    <a:pt x="1" y="48"/>
                    <a:pt x="1" y="110"/>
                  </a:cubicBezTo>
                  <a:lnTo>
                    <a:pt x="1" y="628"/>
                  </a:lnTo>
                  <a:lnTo>
                    <a:pt x="337" y="628"/>
                  </a:lnTo>
                  <a:lnTo>
                    <a:pt x="337" y="250"/>
                  </a:lnTo>
                  <a:cubicBezTo>
                    <a:pt x="337" y="132"/>
                    <a:pt x="252" y="28"/>
                    <a:pt x="134" y="3"/>
                  </a:cubicBezTo>
                  <a:cubicBezTo>
                    <a:pt x="127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894937" y="3271059"/>
              <a:ext cx="75809" cy="44500"/>
            </a:xfrm>
            <a:custGeom>
              <a:rect b="b" l="l" r="r" t="t"/>
              <a:pathLst>
                <a:path extrusionOk="0" h="253" w="431">
                  <a:moveTo>
                    <a:pt x="52" y="0"/>
                  </a:moveTo>
                  <a:cubicBezTo>
                    <a:pt x="22" y="0"/>
                    <a:pt x="1" y="46"/>
                    <a:pt x="35" y="64"/>
                  </a:cubicBezTo>
                  <a:cubicBezTo>
                    <a:pt x="109" y="105"/>
                    <a:pt x="202" y="112"/>
                    <a:pt x="283" y="120"/>
                  </a:cubicBezTo>
                  <a:lnTo>
                    <a:pt x="313" y="120"/>
                  </a:lnTo>
                  <a:cubicBezTo>
                    <a:pt x="283" y="135"/>
                    <a:pt x="253" y="150"/>
                    <a:pt x="220" y="157"/>
                  </a:cubicBezTo>
                  <a:cubicBezTo>
                    <a:pt x="175" y="173"/>
                    <a:pt x="130" y="183"/>
                    <a:pt x="85" y="183"/>
                  </a:cubicBezTo>
                  <a:cubicBezTo>
                    <a:pt x="78" y="183"/>
                    <a:pt x="72" y="183"/>
                    <a:pt x="65" y="183"/>
                  </a:cubicBezTo>
                  <a:cubicBezTo>
                    <a:pt x="21" y="183"/>
                    <a:pt x="21" y="249"/>
                    <a:pt x="65" y="253"/>
                  </a:cubicBezTo>
                  <a:cubicBezTo>
                    <a:pt x="69" y="253"/>
                    <a:pt x="74" y="253"/>
                    <a:pt x="78" y="253"/>
                  </a:cubicBezTo>
                  <a:cubicBezTo>
                    <a:pt x="182" y="253"/>
                    <a:pt x="294" y="214"/>
                    <a:pt x="383" y="157"/>
                  </a:cubicBezTo>
                  <a:cubicBezTo>
                    <a:pt x="409" y="142"/>
                    <a:pt x="431" y="116"/>
                    <a:pt x="417" y="83"/>
                  </a:cubicBezTo>
                  <a:cubicBezTo>
                    <a:pt x="405" y="57"/>
                    <a:pt x="376" y="53"/>
                    <a:pt x="350" y="53"/>
                  </a:cubicBezTo>
                  <a:cubicBezTo>
                    <a:pt x="306" y="53"/>
                    <a:pt x="261" y="49"/>
                    <a:pt x="212" y="42"/>
                  </a:cubicBezTo>
                  <a:cubicBezTo>
                    <a:pt x="187" y="39"/>
                    <a:pt x="161" y="34"/>
                    <a:pt x="132" y="27"/>
                  </a:cubicBezTo>
                  <a:cubicBezTo>
                    <a:pt x="109" y="20"/>
                    <a:pt x="87" y="17"/>
                    <a:pt x="68" y="5"/>
                  </a:cubicBezTo>
                  <a:cubicBezTo>
                    <a:pt x="63" y="2"/>
                    <a:pt x="57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905314" y="2000111"/>
              <a:ext cx="1800234" cy="1291190"/>
            </a:xfrm>
            <a:custGeom>
              <a:rect b="b" l="l" r="r" t="t"/>
              <a:pathLst>
                <a:path extrusionOk="0" h="7341" w="10235">
                  <a:moveTo>
                    <a:pt x="5120" y="0"/>
                  </a:moveTo>
                  <a:cubicBezTo>
                    <a:pt x="5111" y="0"/>
                    <a:pt x="5103" y="4"/>
                    <a:pt x="5096" y="14"/>
                  </a:cubicBezTo>
                  <a:cubicBezTo>
                    <a:pt x="4930" y="255"/>
                    <a:pt x="4763" y="499"/>
                    <a:pt x="4597" y="739"/>
                  </a:cubicBezTo>
                  <a:cubicBezTo>
                    <a:pt x="3960" y="1667"/>
                    <a:pt x="3320" y="2596"/>
                    <a:pt x="2684" y="3528"/>
                  </a:cubicBezTo>
                  <a:cubicBezTo>
                    <a:pt x="2026" y="4486"/>
                    <a:pt x="1367" y="5445"/>
                    <a:pt x="708" y="6403"/>
                  </a:cubicBezTo>
                  <a:cubicBezTo>
                    <a:pt x="667" y="6499"/>
                    <a:pt x="1" y="7340"/>
                    <a:pt x="110" y="7340"/>
                  </a:cubicBezTo>
                  <a:cubicBezTo>
                    <a:pt x="118" y="7340"/>
                    <a:pt x="130" y="7336"/>
                    <a:pt x="146" y="7327"/>
                  </a:cubicBezTo>
                  <a:cubicBezTo>
                    <a:pt x="1806" y="4913"/>
                    <a:pt x="3466" y="2495"/>
                    <a:pt x="5122" y="81"/>
                  </a:cubicBezTo>
                  <a:cubicBezTo>
                    <a:pt x="6404" y="1922"/>
                    <a:pt x="7683" y="3759"/>
                    <a:pt x="8965" y="5596"/>
                  </a:cubicBezTo>
                  <a:cubicBezTo>
                    <a:pt x="9364" y="6169"/>
                    <a:pt x="9760" y="6739"/>
                    <a:pt x="10160" y="7309"/>
                  </a:cubicBezTo>
                  <a:cubicBezTo>
                    <a:pt x="10164" y="7327"/>
                    <a:pt x="10179" y="7335"/>
                    <a:pt x="10193" y="7335"/>
                  </a:cubicBezTo>
                  <a:cubicBezTo>
                    <a:pt x="10214" y="7335"/>
                    <a:pt x="10235" y="7317"/>
                    <a:pt x="10219" y="7290"/>
                  </a:cubicBezTo>
                  <a:cubicBezTo>
                    <a:pt x="8532" y="4871"/>
                    <a:pt x="6846" y="2448"/>
                    <a:pt x="5155" y="25"/>
                  </a:cubicBezTo>
                  <a:cubicBezTo>
                    <a:pt x="5148" y="11"/>
                    <a:pt x="5134" y="0"/>
                    <a:pt x="5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3" name="Google Shape;1233;p11"/>
          <p:cNvGrpSpPr/>
          <p:nvPr/>
        </p:nvGrpSpPr>
        <p:grpSpPr>
          <a:xfrm>
            <a:off x="4156075" y="3990975"/>
            <a:ext cx="1843087" cy="1019175"/>
            <a:chOff x="2781962" y="3910288"/>
            <a:chExt cx="1928453" cy="1066823"/>
          </a:xfrm>
        </p:grpSpPr>
        <p:sp>
          <p:nvSpPr>
            <p:cNvPr id="1234" name="Google Shape;1234;p11"/>
            <p:cNvSpPr/>
            <p:nvPr/>
          </p:nvSpPr>
          <p:spPr>
            <a:xfrm>
              <a:off x="2878302" y="4412127"/>
              <a:ext cx="199323" cy="212700"/>
            </a:xfrm>
            <a:custGeom>
              <a:rect b="b" l="l" r="r" t="t"/>
              <a:pathLst>
                <a:path extrusionOk="0" h="709" w="663">
                  <a:moveTo>
                    <a:pt x="401" y="0"/>
                  </a:moveTo>
                  <a:cubicBezTo>
                    <a:pt x="389" y="0"/>
                    <a:pt x="376" y="2"/>
                    <a:pt x="363" y="6"/>
                  </a:cubicBezTo>
                  <a:cubicBezTo>
                    <a:pt x="296" y="24"/>
                    <a:pt x="404" y="165"/>
                    <a:pt x="426" y="216"/>
                  </a:cubicBezTo>
                  <a:cubicBezTo>
                    <a:pt x="459" y="305"/>
                    <a:pt x="482" y="361"/>
                    <a:pt x="492" y="465"/>
                  </a:cubicBezTo>
                  <a:cubicBezTo>
                    <a:pt x="441" y="372"/>
                    <a:pt x="348" y="301"/>
                    <a:pt x="245" y="279"/>
                  </a:cubicBezTo>
                  <a:cubicBezTo>
                    <a:pt x="237" y="278"/>
                    <a:pt x="230" y="277"/>
                    <a:pt x="222" y="277"/>
                  </a:cubicBezTo>
                  <a:cubicBezTo>
                    <a:pt x="207" y="277"/>
                    <a:pt x="193" y="281"/>
                    <a:pt x="185" y="291"/>
                  </a:cubicBezTo>
                  <a:cubicBezTo>
                    <a:pt x="171" y="313"/>
                    <a:pt x="278" y="349"/>
                    <a:pt x="318" y="487"/>
                  </a:cubicBezTo>
                  <a:cubicBezTo>
                    <a:pt x="256" y="460"/>
                    <a:pt x="193" y="443"/>
                    <a:pt x="127" y="428"/>
                  </a:cubicBezTo>
                  <a:cubicBezTo>
                    <a:pt x="114" y="426"/>
                    <a:pt x="101" y="425"/>
                    <a:pt x="89" y="425"/>
                  </a:cubicBezTo>
                  <a:cubicBezTo>
                    <a:pt x="71" y="425"/>
                    <a:pt x="53" y="428"/>
                    <a:pt x="38" y="438"/>
                  </a:cubicBezTo>
                  <a:cubicBezTo>
                    <a:pt x="0" y="465"/>
                    <a:pt x="159" y="539"/>
                    <a:pt x="207" y="554"/>
                  </a:cubicBezTo>
                  <a:cubicBezTo>
                    <a:pt x="267" y="571"/>
                    <a:pt x="296" y="672"/>
                    <a:pt x="356" y="690"/>
                  </a:cubicBezTo>
                  <a:cubicBezTo>
                    <a:pt x="393" y="701"/>
                    <a:pt x="431" y="708"/>
                    <a:pt x="469" y="708"/>
                  </a:cubicBezTo>
                  <a:cubicBezTo>
                    <a:pt x="495" y="708"/>
                    <a:pt x="520" y="705"/>
                    <a:pt x="545" y="697"/>
                  </a:cubicBezTo>
                  <a:cubicBezTo>
                    <a:pt x="607" y="675"/>
                    <a:pt x="659" y="624"/>
                    <a:pt x="663" y="561"/>
                  </a:cubicBezTo>
                  <a:cubicBezTo>
                    <a:pt x="663" y="561"/>
                    <a:pt x="620" y="0"/>
                    <a:pt x="401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2781962" y="4312338"/>
              <a:ext cx="1258261" cy="609097"/>
            </a:xfrm>
            <a:custGeom>
              <a:rect b="b" l="l" r="r" t="t"/>
              <a:pathLst>
                <a:path extrusionOk="0" h="2024" w="4181">
                  <a:moveTo>
                    <a:pt x="1872" y="0"/>
                  </a:moveTo>
                  <a:lnTo>
                    <a:pt x="1872" y="7"/>
                  </a:lnTo>
                  <a:lnTo>
                    <a:pt x="903" y="26"/>
                  </a:lnTo>
                  <a:cubicBezTo>
                    <a:pt x="911" y="248"/>
                    <a:pt x="981" y="755"/>
                    <a:pt x="851" y="925"/>
                  </a:cubicBezTo>
                  <a:cubicBezTo>
                    <a:pt x="766" y="984"/>
                    <a:pt x="644" y="984"/>
                    <a:pt x="578" y="1073"/>
                  </a:cubicBezTo>
                  <a:cubicBezTo>
                    <a:pt x="385" y="1247"/>
                    <a:pt x="192" y="1424"/>
                    <a:pt x="1" y="1602"/>
                  </a:cubicBezTo>
                  <a:cubicBezTo>
                    <a:pt x="82" y="1647"/>
                    <a:pt x="169" y="1666"/>
                    <a:pt x="258" y="1666"/>
                  </a:cubicBezTo>
                  <a:cubicBezTo>
                    <a:pt x="504" y="1666"/>
                    <a:pt x="769" y="1521"/>
                    <a:pt x="991" y="1391"/>
                  </a:cubicBezTo>
                  <a:cubicBezTo>
                    <a:pt x="1037" y="1366"/>
                    <a:pt x="1090" y="1340"/>
                    <a:pt x="1140" y="1340"/>
                  </a:cubicBezTo>
                  <a:cubicBezTo>
                    <a:pt x="1162" y="1340"/>
                    <a:pt x="1183" y="1345"/>
                    <a:pt x="1203" y="1358"/>
                  </a:cubicBezTo>
                  <a:cubicBezTo>
                    <a:pt x="1295" y="1417"/>
                    <a:pt x="1225" y="1528"/>
                    <a:pt x="1169" y="1624"/>
                  </a:cubicBezTo>
                  <a:cubicBezTo>
                    <a:pt x="1158" y="1643"/>
                    <a:pt x="1147" y="1661"/>
                    <a:pt x="1136" y="1676"/>
                  </a:cubicBezTo>
                  <a:cubicBezTo>
                    <a:pt x="1080" y="1783"/>
                    <a:pt x="1092" y="1923"/>
                    <a:pt x="1173" y="2020"/>
                  </a:cubicBezTo>
                  <a:cubicBezTo>
                    <a:pt x="1362" y="1830"/>
                    <a:pt x="1604" y="1631"/>
                    <a:pt x="1868" y="1631"/>
                  </a:cubicBezTo>
                  <a:cubicBezTo>
                    <a:pt x="1876" y="1631"/>
                    <a:pt x="1885" y="1631"/>
                    <a:pt x="1894" y="1631"/>
                  </a:cubicBezTo>
                  <a:cubicBezTo>
                    <a:pt x="1909" y="1701"/>
                    <a:pt x="1953" y="2024"/>
                    <a:pt x="2047" y="2024"/>
                  </a:cubicBezTo>
                  <a:cubicBezTo>
                    <a:pt x="2048" y="2024"/>
                    <a:pt x="2049" y="2024"/>
                    <a:pt x="2050" y="2024"/>
                  </a:cubicBezTo>
                  <a:cubicBezTo>
                    <a:pt x="2186" y="1931"/>
                    <a:pt x="2301" y="1787"/>
                    <a:pt x="2253" y="1631"/>
                  </a:cubicBezTo>
                  <a:cubicBezTo>
                    <a:pt x="2268" y="1630"/>
                    <a:pt x="2282" y="1630"/>
                    <a:pt x="2297" y="1630"/>
                  </a:cubicBezTo>
                  <a:cubicBezTo>
                    <a:pt x="2571" y="1630"/>
                    <a:pt x="2811" y="1823"/>
                    <a:pt x="3008" y="2020"/>
                  </a:cubicBezTo>
                  <a:cubicBezTo>
                    <a:pt x="3086" y="1923"/>
                    <a:pt x="3100" y="1783"/>
                    <a:pt x="3041" y="1676"/>
                  </a:cubicBezTo>
                  <a:cubicBezTo>
                    <a:pt x="2985" y="1568"/>
                    <a:pt x="2867" y="1424"/>
                    <a:pt x="2975" y="1358"/>
                  </a:cubicBezTo>
                  <a:cubicBezTo>
                    <a:pt x="2994" y="1345"/>
                    <a:pt x="3016" y="1340"/>
                    <a:pt x="3038" y="1340"/>
                  </a:cubicBezTo>
                  <a:cubicBezTo>
                    <a:pt x="3088" y="1340"/>
                    <a:pt x="3142" y="1366"/>
                    <a:pt x="3185" y="1391"/>
                  </a:cubicBezTo>
                  <a:cubicBezTo>
                    <a:pt x="3411" y="1521"/>
                    <a:pt x="3675" y="1666"/>
                    <a:pt x="3922" y="1666"/>
                  </a:cubicBezTo>
                  <a:cubicBezTo>
                    <a:pt x="4011" y="1666"/>
                    <a:pt x="4098" y="1647"/>
                    <a:pt x="4180" y="1602"/>
                  </a:cubicBezTo>
                  <a:cubicBezTo>
                    <a:pt x="3948" y="1406"/>
                    <a:pt x="3744" y="1173"/>
                    <a:pt x="3499" y="996"/>
                  </a:cubicBezTo>
                  <a:cubicBezTo>
                    <a:pt x="3352" y="951"/>
                    <a:pt x="3267" y="925"/>
                    <a:pt x="3267" y="766"/>
                  </a:cubicBezTo>
                  <a:cubicBezTo>
                    <a:pt x="3248" y="511"/>
                    <a:pt x="3252" y="274"/>
                    <a:pt x="3274" y="19"/>
                  </a:cubicBezTo>
                  <a:lnTo>
                    <a:pt x="2645" y="15"/>
                  </a:lnTo>
                  <a:lnTo>
                    <a:pt x="2309" y="7"/>
                  </a:lnTo>
                  <a:lnTo>
                    <a:pt x="2309" y="0"/>
                  </a:lnTo>
                  <a:cubicBezTo>
                    <a:pt x="2253" y="2"/>
                    <a:pt x="2171" y="3"/>
                    <a:pt x="2089" y="3"/>
                  </a:cubicBezTo>
                  <a:cubicBezTo>
                    <a:pt x="2007" y="3"/>
                    <a:pt x="1926" y="2"/>
                    <a:pt x="1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107523" y="4315747"/>
              <a:ext cx="933497" cy="604865"/>
            </a:xfrm>
            <a:custGeom>
              <a:rect b="b" l="l" r="r" t="t"/>
              <a:pathLst>
                <a:path extrusionOk="0" h="2010" w="3101">
                  <a:moveTo>
                    <a:pt x="1565" y="1"/>
                  </a:moveTo>
                  <a:lnTo>
                    <a:pt x="1565" y="1"/>
                  </a:lnTo>
                  <a:cubicBezTo>
                    <a:pt x="1536" y="67"/>
                    <a:pt x="1543" y="149"/>
                    <a:pt x="1603" y="190"/>
                  </a:cubicBezTo>
                  <a:lnTo>
                    <a:pt x="1636" y="205"/>
                  </a:lnTo>
                  <a:cubicBezTo>
                    <a:pt x="1680" y="386"/>
                    <a:pt x="1680" y="578"/>
                    <a:pt x="1639" y="760"/>
                  </a:cubicBezTo>
                  <a:cubicBezTo>
                    <a:pt x="1628" y="826"/>
                    <a:pt x="1598" y="900"/>
                    <a:pt x="1536" y="926"/>
                  </a:cubicBezTo>
                  <a:cubicBezTo>
                    <a:pt x="1518" y="932"/>
                    <a:pt x="1498" y="934"/>
                    <a:pt x="1477" y="934"/>
                  </a:cubicBezTo>
                  <a:cubicBezTo>
                    <a:pt x="1440" y="934"/>
                    <a:pt x="1402" y="928"/>
                    <a:pt x="1368" y="928"/>
                  </a:cubicBezTo>
                  <a:cubicBezTo>
                    <a:pt x="1329" y="928"/>
                    <a:pt x="1296" y="936"/>
                    <a:pt x="1277" y="970"/>
                  </a:cubicBezTo>
                  <a:cubicBezTo>
                    <a:pt x="1262" y="996"/>
                    <a:pt x="1265" y="1026"/>
                    <a:pt x="1262" y="1052"/>
                  </a:cubicBezTo>
                  <a:cubicBezTo>
                    <a:pt x="1248" y="1144"/>
                    <a:pt x="1154" y="1207"/>
                    <a:pt x="1066" y="1214"/>
                  </a:cubicBezTo>
                  <a:cubicBezTo>
                    <a:pt x="1057" y="1215"/>
                    <a:pt x="1049" y="1215"/>
                    <a:pt x="1040" y="1215"/>
                  </a:cubicBezTo>
                  <a:cubicBezTo>
                    <a:pt x="957" y="1215"/>
                    <a:pt x="877" y="1185"/>
                    <a:pt x="804" y="1148"/>
                  </a:cubicBezTo>
                  <a:cubicBezTo>
                    <a:pt x="761" y="1128"/>
                    <a:pt x="719" y="1109"/>
                    <a:pt x="675" y="1109"/>
                  </a:cubicBezTo>
                  <a:cubicBezTo>
                    <a:pt x="669" y="1109"/>
                    <a:pt x="662" y="1109"/>
                    <a:pt x="655" y="1110"/>
                  </a:cubicBezTo>
                  <a:cubicBezTo>
                    <a:pt x="563" y="1122"/>
                    <a:pt x="522" y="1229"/>
                    <a:pt x="471" y="1307"/>
                  </a:cubicBezTo>
                  <a:cubicBezTo>
                    <a:pt x="386" y="1448"/>
                    <a:pt x="237" y="1528"/>
                    <a:pt x="89" y="1610"/>
                  </a:cubicBezTo>
                  <a:cubicBezTo>
                    <a:pt x="78" y="1629"/>
                    <a:pt x="67" y="1647"/>
                    <a:pt x="56" y="1662"/>
                  </a:cubicBezTo>
                  <a:cubicBezTo>
                    <a:pt x="0" y="1769"/>
                    <a:pt x="12" y="1909"/>
                    <a:pt x="93" y="2006"/>
                  </a:cubicBezTo>
                  <a:cubicBezTo>
                    <a:pt x="282" y="1816"/>
                    <a:pt x="524" y="1617"/>
                    <a:pt x="788" y="1617"/>
                  </a:cubicBezTo>
                  <a:cubicBezTo>
                    <a:pt x="796" y="1617"/>
                    <a:pt x="805" y="1617"/>
                    <a:pt x="814" y="1617"/>
                  </a:cubicBezTo>
                  <a:cubicBezTo>
                    <a:pt x="829" y="1687"/>
                    <a:pt x="873" y="2010"/>
                    <a:pt x="967" y="2010"/>
                  </a:cubicBezTo>
                  <a:cubicBezTo>
                    <a:pt x="968" y="2010"/>
                    <a:pt x="969" y="2010"/>
                    <a:pt x="970" y="2010"/>
                  </a:cubicBezTo>
                  <a:cubicBezTo>
                    <a:pt x="1106" y="1917"/>
                    <a:pt x="1221" y="1773"/>
                    <a:pt x="1173" y="1617"/>
                  </a:cubicBezTo>
                  <a:cubicBezTo>
                    <a:pt x="1188" y="1616"/>
                    <a:pt x="1202" y="1616"/>
                    <a:pt x="1217" y="1616"/>
                  </a:cubicBezTo>
                  <a:cubicBezTo>
                    <a:pt x="1491" y="1616"/>
                    <a:pt x="1731" y="1809"/>
                    <a:pt x="1928" y="2006"/>
                  </a:cubicBezTo>
                  <a:cubicBezTo>
                    <a:pt x="2006" y="1909"/>
                    <a:pt x="2020" y="1769"/>
                    <a:pt x="1961" y="1662"/>
                  </a:cubicBezTo>
                  <a:cubicBezTo>
                    <a:pt x="1905" y="1554"/>
                    <a:pt x="1787" y="1410"/>
                    <a:pt x="1895" y="1344"/>
                  </a:cubicBezTo>
                  <a:cubicBezTo>
                    <a:pt x="1914" y="1331"/>
                    <a:pt x="1936" y="1326"/>
                    <a:pt x="1958" y="1326"/>
                  </a:cubicBezTo>
                  <a:cubicBezTo>
                    <a:pt x="2008" y="1326"/>
                    <a:pt x="2062" y="1352"/>
                    <a:pt x="2105" y="1377"/>
                  </a:cubicBezTo>
                  <a:cubicBezTo>
                    <a:pt x="2331" y="1507"/>
                    <a:pt x="2595" y="1652"/>
                    <a:pt x="2842" y="1652"/>
                  </a:cubicBezTo>
                  <a:cubicBezTo>
                    <a:pt x="2931" y="1652"/>
                    <a:pt x="3018" y="1633"/>
                    <a:pt x="3100" y="1588"/>
                  </a:cubicBezTo>
                  <a:cubicBezTo>
                    <a:pt x="2868" y="1392"/>
                    <a:pt x="2664" y="1159"/>
                    <a:pt x="2419" y="982"/>
                  </a:cubicBezTo>
                  <a:cubicBezTo>
                    <a:pt x="2272" y="937"/>
                    <a:pt x="2187" y="911"/>
                    <a:pt x="2187" y="752"/>
                  </a:cubicBezTo>
                  <a:cubicBezTo>
                    <a:pt x="2168" y="497"/>
                    <a:pt x="2172" y="260"/>
                    <a:pt x="2194" y="5"/>
                  </a:cubicBezTo>
                  <a:lnTo>
                    <a:pt x="1565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1"/>
            <p:cNvSpPr/>
            <p:nvPr/>
          </p:nvSpPr>
          <p:spPr>
            <a:xfrm>
              <a:off x="3053411" y="4178722"/>
              <a:ext cx="713847" cy="271747"/>
            </a:xfrm>
            <a:custGeom>
              <a:rect b="b" l="l" r="r" t="t"/>
              <a:pathLst>
                <a:path extrusionOk="0" h="903" w="2372">
                  <a:moveTo>
                    <a:pt x="1185" y="0"/>
                  </a:moveTo>
                  <a:cubicBezTo>
                    <a:pt x="530" y="0"/>
                    <a:pt x="1" y="200"/>
                    <a:pt x="1" y="451"/>
                  </a:cubicBezTo>
                  <a:cubicBezTo>
                    <a:pt x="1" y="703"/>
                    <a:pt x="530" y="902"/>
                    <a:pt x="1185" y="902"/>
                  </a:cubicBezTo>
                  <a:cubicBezTo>
                    <a:pt x="1839" y="902"/>
                    <a:pt x="2372" y="703"/>
                    <a:pt x="2372" y="451"/>
                  </a:cubicBezTo>
                  <a:cubicBezTo>
                    <a:pt x="2372" y="200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1"/>
            <p:cNvSpPr/>
            <p:nvPr/>
          </p:nvSpPr>
          <p:spPr>
            <a:xfrm>
              <a:off x="3504509" y="4212721"/>
              <a:ext cx="280713" cy="201068"/>
            </a:xfrm>
            <a:custGeom>
              <a:rect b="b" l="l" r="r" t="t"/>
              <a:pathLst>
                <a:path extrusionOk="0" h="665" w="933">
                  <a:moveTo>
                    <a:pt x="123" y="0"/>
                  </a:moveTo>
                  <a:cubicBezTo>
                    <a:pt x="96" y="0"/>
                    <a:pt x="88" y="5"/>
                    <a:pt x="133" y="20"/>
                  </a:cubicBezTo>
                  <a:cubicBezTo>
                    <a:pt x="932" y="204"/>
                    <a:pt x="663" y="552"/>
                    <a:pt x="15" y="633"/>
                  </a:cubicBezTo>
                  <a:cubicBezTo>
                    <a:pt x="7" y="638"/>
                    <a:pt x="0" y="652"/>
                    <a:pt x="19" y="663"/>
                  </a:cubicBezTo>
                  <a:cubicBezTo>
                    <a:pt x="23" y="664"/>
                    <a:pt x="26" y="664"/>
                    <a:pt x="30" y="664"/>
                  </a:cubicBezTo>
                  <a:cubicBezTo>
                    <a:pt x="45" y="664"/>
                    <a:pt x="59" y="660"/>
                    <a:pt x="74" y="660"/>
                  </a:cubicBezTo>
                  <a:cubicBezTo>
                    <a:pt x="277" y="615"/>
                    <a:pt x="610" y="567"/>
                    <a:pt x="663" y="327"/>
                  </a:cubicBezTo>
                  <a:cubicBezTo>
                    <a:pt x="647" y="127"/>
                    <a:pt x="396" y="64"/>
                    <a:pt x="237" y="16"/>
                  </a:cubicBezTo>
                  <a:cubicBezTo>
                    <a:pt x="227" y="9"/>
                    <a:pt x="158" y="0"/>
                    <a:pt x="123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057693" y="4199427"/>
              <a:ext cx="461766" cy="221009"/>
            </a:xfrm>
            <a:custGeom>
              <a:rect b="b" l="l" r="r" t="t"/>
              <a:pathLst>
                <a:path extrusionOk="0" h="733" w="1536">
                  <a:moveTo>
                    <a:pt x="1109" y="1"/>
                  </a:moveTo>
                  <a:cubicBezTo>
                    <a:pt x="799" y="1"/>
                    <a:pt x="469" y="54"/>
                    <a:pt x="248" y="243"/>
                  </a:cubicBezTo>
                  <a:cubicBezTo>
                    <a:pt x="0" y="594"/>
                    <a:pt x="745" y="732"/>
                    <a:pt x="1169" y="732"/>
                  </a:cubicBezTo>
                  <a:cubicBezTo>
                    <a:pt x="1271" y="732"/>
                    <a:pt x="1355" y="724"/>
                    <a:pt x="1402" y="709"/>
                  </a:cubicBezTo>
                  <a:cubicBezTo>
                    <a:pt x="1462" y="694"/>
                    <a:pt x="1436" y="691"/>
                    <a:pt x="1398" y="691"/>
                  </a:cubicBezTo>
                  <a:cubicBezTo>
                    <a:pt x="1311" y="694"/>
                    <a:pt x="1224" y="697"/>
                    <a:pt x="1137" y="697"/>
                  </a:cubicBezTo>
                  <a:cubicBezTo>
                    <a:pt x="1021" y="697"/>
                    <a:pt x="905" y="691"/>
                    <a:pt x="784" y="672"/>
                  </a:cubicBezTo>
                  <a:cubicBezTo>
                    <a:pt x="603" y="631"/>
                    <a:pt x="285" y="587"/>
                    <a:pt x="229" y="376"/>
                  </a:cubicBezTo>
                  <a:cubicBezTo>
                    <a:pt x="270" y="110"/>
                    <a:pt x="772" y="35"/>
                    <a:pt x="1155" y="35"/>
                  </a:cubicBezTo>
                  <a:cubicBezTo>
                    <a:pt x="1303" y="35"/>
                    <a:pt x="1434" y="46"/>
                    <a:pt x="1513" y="62"/>
                  </a:cubicBezTo>
                  <a:cubicBezTo>
                    <a:pt x="1525" y="62"/>
                    <a:pt x="1535" y="43"/>
                    <a:pt x="1517" y="28"/>
                  </a:cubicBezTo>
                  <a:cubicBezTo>
                    <a:pt x="1517" y="28"/>
                    <a:pt x="1498" y="25"/>
                    <a:pt x="1469" y="21"/>
                  </a:cubicBezTo>
                  <a:cubicBezTo>
                    <a:pt x="1358" y="9"/>
                    <a:pt x="1235" y="1"/>
                    <a:pt x="1109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122473" y="4242632"/>
              <a:ext cx="322239" cy="131276"/>
            </a:xfrm>
            <a:custGeom>
              <a:rect b="b" l="l" r="r" t="t"/>
              <a:pathLst>
                <a:path extrusionOk="0" h="433" w="1068">
                  <a:moveTo>
                    <a:pt x="618" y="1"/>
                  </a:moveTo>
                  <a:cubicBezTo>
                    <a:pt x="495" y="1"/>
                    <a:pt x="44" y="187"/>
                    <a:pt x="453" y="366"/>
                  </a:cubicBezTo>
                  <a:cubicBezTo>
                    <a:pt x="577" y="408"/>
                    <a:pt x="708" y="433"/>
                    <a:pt x="838" y="433"/>
                  </a:cubicBezTo>
                  <a:cubicBezTo>
                    <a:pt x="895" y="433"/>
                    <a:pt x="952" y="428"/>
                    <a:pt x="1008" y="418"/>
                  </a:cubicBezTo>
                  <a:cubicBezTo>
                    <a:pt x="1067" y="403"/>
                    <a:pt x="1045" y="399"/>
                    <a:pt x="1008" y="399"/>
                  </a:cubicBezTo>
                  <a:lnTo>
                    <a:pt x="868" y="399"/>
                  </a:lnTo>
                  <a:cubicBezTo>
                    <a:pt x="852" y="400"/>
                    <a:pt x="837" y="400"/>
                    <a:pt x="821" y="400"/>
                  </a:cubicBezTo>
                  <a:cubicBezTo>
                    <a:pt x="459" y="400"/>
                    <a:pt x="1" y="164"/>
                    <a:pt x="639" y="30"/>
                  </a:cubicBezTo>
                  <a:cubicBezTo>
                    <a:pt x="656" y="10"/>
                    <a:pt x="645" y="1"/>
                    <a:pt x="618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330101" y="4235985"/>
              <a:ext cx="139526" cy="14956"/>
            </a:xfrm>
            <a:custGeom>
              <a:rect b="b" l="l" r="r" t="t"/>
              <a:pathLst>
                <a:path extrusionOk="0" h="52" w="464">
                  <a:moveTo>
                    <a:pt x="216" y="1"/>
                  </a:moveTo>
                  <a:cubicBezTo>
                    <a:pt x="195" y="1"/>
                    <a:pt x="174" y="1"/>
                    <a:pt x="152" y="2"/>
                  </a:cubicBezTo>
                  <a:lnTo>
                    <a:pt x="122" y="7"/>
                  </a:lnTo>
                  <a:cubicBezTo>
                    <a:pt x="122" y="7"/>
                    <a:pt x="112" y="7"/>
                    <a:pt x="93" y="10"/>
                  </a:cubicBezTo>
                  <a:cubicBezTo>
                    <a:pt x="78" y="14"/>
                    <a:pt x="56" y="17"/>
                    <a:pt x="37" y="21"/>
                  </a:cubicBezTo>
                  <a:cubicBezTo>
                    <a:pt x="8" y="29"/>
                    <a:pt x="1" y="36"/>
                    <a:pt x="4" y="36"/>
                  </a:cubicBezTo>
                  <a:cubicBezTo>
                    <a:pt x="8" y="40"/>
                    <a:pt x="23" y="40"/>
                    <a:pt x="41" y="40"/>
                  </a:cubicBezTo>
                  <a:lnTo>
                    <a:pt x="130" y="40"/>
                  </a:lnTo>
                  <a:lnTo>
                    <a:pt x="156" y="36"/>
                  </a:lnTo>
                  <a:cubicBezTo>
                    <a:pt x="177" y="35"/>
                    <a:pt x="197" y="35"/>
                    <a:pt x="218" y="35"/>
                  </a:cubicBezTo>
                  <a:cubicBezTo>
                    <a:pt x="275" y="35"/>
                    <a:pt x="332" y="38"/>
                    <a:pt x="389" y="43"/>
                  </a:cubicBezTo>
                  <a:cubicBezTo>
                    <a:pt x="407" y="47"/>
                    <a:pt x="422" y="47"/>
                    <a:pt x="441" y="51"/>
                  </a:cubicBezTo>
                  <a:lnTo>
                    <a:pt x="445" y="51"/>
                  </a:lnTo>
                  <a:cubicBezTo>
                    <a:pt x="452" y="47"/>
                    <a:pt x="463" y="36"/>
                    <a:pt x="448" y="21"/>
                  </a:cubicBezTo>
                  <a:lnTo>
                    <a:pt x="448" y="17"/>
                  </a:lnTo>
                  <a:cubicBezTo>
                    <a:pt x="429" y="17"/>
                    <a:pt x="411" y="14"/>
                    <a:pt x="392" y="10"/>
                  </a:cubicBezTo>
                  <a:cubicBezTo>
                    <a:pt x="333" y="4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72949" y="4247617"/>
              <a:ext cx="176069" cy="126291"/>
            </a:xfrm>
            <a:custGeom>
              <a:rect b="b" l="l" r="r" t="t"/>
              <a:pathLst>
                <a:path extrusionOk="0" h="423" w="586">
                  <a:moveTo>
                    <a:pt x="87" y="0"/>
                  </a:moveTo>
                  <a:cubicBezTo>
                    <a:pt x="63" y="0"/>
                    <a:pt x="62" y="7"/>
                    <a:pt x="104" y="20"/>
                  </a:cubicBezTo>
                  <a:cubicBezTo>
                    <a:pt x="585" y="146"/>
                    <a:pt x="400" y="342"/>
                    <a:pt x="19" y="394"/>
                  </a:cubicBezTo>
                  <a:cubicBezTo>
                    <a:pt x="0" y="414"/>
                    <a:pt x="13" y="423"/>
                    <a:pt x="44" y="423"/>
                  </a:cubicBezTo>
                  <a:cubicBezTo>
                    <a:pt x="151" y="423"/>
                    <a:pt x="477" y="314"/>
                    <a:pt x="422" y="176"/>
                  </a:cubicBezTo>
                  <a:cubicBezTo>
                    <a:pt x="390" y="51"/>
                    <a:pt x="153" y="0"/>
                    <a:pt x="8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747079" y="3931654"/>
              <a:ext cx="557054" cy="201628"/>
            </a:xfrm>
            <a:custGeom>
              <a:rect b="b" l="l" r="r" t="t"/>
              <a:pathLst>
                <a:path extrusionOk="0" h="670" w="1851">
                  <a:moveTo>
                    <a:pt x="1640" y="0"/>
                  </a:moveTo>
                  <a:cubicBezTo>
                    <a:pt x="1567" y="0"/>
                    <a:pt x="1469" y="13"/>
                    <a:pt x="1340" y="45"/>
                  </a:cubicBezTo>
                  <a:cubicBezTo>
                    <a:pt x="799" y="166"/>
                    <a:pt x="482" y="289"/>
                    <a:pt x="297" y="392"/>
                  </a:cubicBezTo>
                  <a:cubicBezTo>
                    <a:pt x="0" y="555"/>
                    <a:pt x="34" y="670"/>
                    <a:pt x="34" y="670"/>
                  </a:cubicBezTo>
                  <a:lnTo>
                    <a:pt x="1851" y="130"/>
                  </a:lnTo>
                  <a:lnTo>
                    <a:pt x="1802" y="37"/>
                  </a:lnTo>
                  <a:cubicBezTo>
                    <a:pt x="1766" y="14"/>
                    <a:pt x="1716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1"/>
            <p:cNvSpPr/>
            <p:nvPr/>
          </p:nvSpPr>
          <p:spPr>
            <a:xfrm>
              <a:off x="3604734" y="3967165"/>
              <a:ext cx="1105681" cy="1009946"/>
            </a:xfrm>
            <a:custGeom>
              <a:rect b="b" l="l" r="r" t="t"/>
              <a:pathLst>
                <a:path extrusionOk="0" h="3356" w="3674">
                  <a:moveTo>
                    <a:pt x="599" y="1033"/>
                  </a:moveTo>
                  <a:lnTo>
                    <a:pt x="973" y="2971"/>
                  </a:lnTo>
                  <a:cubicBezTo>
                    <a:pt x="912" y="2979"/>
                    <a:pt x="847" y="2986"/>
                    <a:pt x="785" y="2986"/>
                  </a:cubicBezTo>
                  <a:cubicBezTo>
                    <a:pt x="705" y="2986"/>
                    <a:pt x="628" y="2975"/>
                    <a:pt x="566" y="2942"/>
                  </a:cubicBezTo>
                  <a:cubicBezTo>
                    <a:pt x="156" y="2493"/>
                    <a:pt x="381" y="1550"/>
                    <a:pt x="599" y="1033"/>
                  </a:cubicBezTo>
                  <a:close/>
                  <a:moveTo>
                    <a:pt x="2297" y="0"/>
                  </a:moveTo>
                  <a:lnTo>
                    <a:pt x="955" y="415"/>
                  </a:lnTo>
                  <a:lnTo>
                    <a:pt x="854" y="444"/>
                  </a:lnTo>
                  <a:lnTo>
                    <a:pt x="507" y="552"/>
                  </a:lnTo>
                  <a:lnTo>
                    <a:pt x="514" y="592"/>
                  </a:lnTo>
                  <a:cubicBezTo>
                    <a:pt x="514" y="592"/>
                    <a:pt x="0" y="2209"/>
                    <a:pt x="200" y="2927"/>
                  </a:cubicBezTo>
                  <a:cubicBezTo>
                    <a:pt x="269" y="3173"/>
                    <a:pt x="599" y="3217"/>
                    <a:pt x="895" y="3217"/>
                  </a:cubicBezTo>
                  <a:cubicBezTo>
                    <a:pt x="963" y="3217"/>
                    <a:pt x="1030" y="3214"/>
                    <a:pt x="1091" y="3212"/>
                  </a:cubicBezTo>
                  <a:cubicBezTo>
                    <a:pt x="1179" y="3301"/>
                    <a:pt x="1301" y="3356"/>
                    <a:pt x="1429" y="3356"/>
                  </a:cubicBezTo>
                  <a:cubicBezTo>
                    <a:pt x="1479" y="3356"/>
                    <a:pt x="1530" y="3347"/>
                    <a:pt x="1580" y="3330"/>
                  </a:cubicBezTo>
                  <a:lnTo>
                    <a:pt x="1624" y="3315"/>
                  </a:lnTo>
                  <a:lnTo>
                    <a:pt x="1868" y="3241"/>
                  </a:lnTo>
                  <a:lnTo>
                    <a:pt x="2908" y="2927"/>
                  </a:lnTo>
                  <a:cubicBezTo>
                    <a:pt x="3155" y="2838"/>
                    <a:pt x="3673" y="2653"/>
                    <a:pt x="2830" y="1399"/>
                  </a:cubicBezTo>
                  <a:cubicBezTo>
                    <a:pt x="2723" y="1040"/>
                    <a:pt x="2297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1"/>
            <p:cNvSpPr/>
            <p:nvPr/>
          </p:nvSpPr>
          <p:spPr>
            <a:xfrm>
              <a:off x="3891831" y="3967165"/>
              <a:ext cx="818577" cy="975338"/>
            </a:xfrm>
            <a:custGeom>
              <a:rect b="b" l="l" r="r" t="t"/>
              <a:pathLst>
                <a:path extrusionOk="0" h="3241" w="2720">
                  <a:moveTo>
                    <a:pt x="1343" y="0"/>
                  </a:moveTo>
                  <a:lnTo>
                    <a:pt x="1" y="415"/>
                  </a:lnTo>
                  <a:cubicBezTo>
                    <a:pt x="19" y="703"/>
                    <a:pt x="96" y="1499"/>
                    <a:pt x="437" y="2279"/>
                  </a:cubicBezTo>
                  <a:cubicBezTo>
                    <a:pt x="704" y="2715"/>
                    <a:pt x="851" y="3019"/>
                    <a:pt x="914" y="3241"/>
                  </a:cubicBezTo>
                  <a:lnTo>
                    <a:pt x="1954" y="2927"/>
                  </a:lnTo>
                  <a:cubicBezTo>
                    <a:pt x="2201" y="2838"/>
                    <a:pt x="2719" y="2653"/>
                    <a:pt x="1876" y="1399"/>
                  </a:cubicBezTo>
                  <a:cubicBezTo>
                    <a:pt x="1769" y="1040"/>
                    <a:pt x="1343" y="0"/>
                    <a:pt x="1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4131380" y="4486880"/>
              <a:ext cx="373175" cy="300035"/>
            </a:xfrm>
            <a:custGeom>
              <a:rect b="b" l="l" r="r" t="t"/>
              <a:pathLst>
                <a:path extrusionOk="0" h="997" w="1240">
                  <a:moveTo>
                    <a:pt x="840" y="1"/>
                  </a:moveTo>
                  <a:cubicBezTo>
                    <a:pt x="807" y="1"/>
                    <a:pt x="772" y="9"/>
                    <a:pt x="740" y="23"/>
                  </a:cubicBezTo>
                  <a:cubicBezTo>
                    <a:pt x="574" y="86"/>
                    <a:pt x="289" y="163"/>
                    <a:pt x="118" y="211"/>
                  </a:cubicBezTo>
                  <a:lnTo>
                    <a:pt x="115" y="211"/>
                  </a:lnTo>
                  <a:cubicBezTo>
                    <a:pt x="59" y="230"/>
                    <a:pt x="22" y="271"/>
                    <a:pt x="7" y="322"/>
                  </a:cubicBezTo>
                  <a:cubicBezTo>
                    <a:pt x="0" y="349"/>
                    <a:pt x="0" y="375"/>
                    <a:pt x="7" y="404"/>
                  </a:cubicBezTo>
                  <a:cubicBezTo>
                    <a:pt x="52" y="575"/>
                    <a:pt x="96" y="733"/>
                    <a:pt x="181" y="896"/>
                  </a:cubicBezTo>
                  <a:cubicBezTo>
                    <a:pt x="203" y="948"/>
                    <a:pt x="244" y="993"/>
                    <a:pt x="296" y="996"/>
                  </a:cubicBezTo>
                  <a:cubicBezTo>
                    <a:pt x="307" y="996"/>
                    <a:pt x="325" y="993"/>
                    <a:pt x="340" y="985"/>
                  </a:cubicBezTo>
                  <a:cubicBezTo>
                    <a:pt x="555" y="922"/>
                    <a:pt x="773" y="855"/>
                    <a:pt x="991" y="788"/>
                  </a:cubicBezTo>
                  <a:cubicBezTo>
                    <a:pt x="1095" y="766"/>
                    <a:pt x="1239" y="689"/>
                    <a:pt x="1202" y="563"/>
                  </a:cubicBezTo>
                  <a:cubicBezTo>
                    <a:pt x="1184" y="519"/>
                    <a:pt x="1139" y="489"/>
                    <a:pt x="1106" y="456"/>
                  </a:cubicBezTo>
                  <a:cubicBezTo>
                    <a:pt x="1076" y="423"/>
                    <a:pt x="1054" y="385"/>
                    <a:pt x="1040" y="345"/>
                  </a:cubicBezTo>
                  <a:cubicBezTo>
                    <a:pt x="1006" y="271"/>
                    <a:pt x="991" y="182"/>
                    <a:pt x="969" y="105"/>
                  </a:cubicBezTo>
                  <a:cubicBezTo>
                    <a:pt x="954" y="30"/>
                    <a:pt x="901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4127394" y="4550050"/>
              <a:ext cx="93018" cy="237625"/>
            </a:xfrm>
            <a:custGeom>
              <a:rect b="b" l="l" r="r" t="t"/>
              <a:pathLst>
                <a:path extrusionOk="0" h="786" w="312">
                  <a:moveTo>
                    <a:pt x="131" y="0"/>
                  </a:moveTo>
                  <a:cubicBezTo>
                    <a:pt x="49" y="27"/>
                    <a:pt x="1" y="108"/>
                    <a:pt x="23" y="193"/>
                  </a:cubicBezTo>
                  <a:cubicBezTo>
                    <a:pt x="68" y="364"/>
                    <a:pt x="112" y="522"/>
                    <a:pt x="197" y="685"/>
                  </a:cubicBezTo>
                  <a:cubicBezTo>
                    <a:pt x="219" y="737"/>
                    <a:pt x="260" y="782"/>
                    <a:pt x="312" y="785"/>
                  </a:cubicBezTo>
                  <a:cubicBezTo>
                    <a:pt x="238" y="538"/>
                    <a:pt x="297" y="205"/>
                    <a:pt x="297" y="205"/>
                  </a:cubicBezTo>
                  <a:cubicBezTo>
                    <a:pt x="297" y="205"/>
                    <a:pt x="234" y="86"/>
                    <a:pt x="131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4133486" y="4486880"/>
              <a:ext cx="310879" cy="165817"/>
            </a:xfrm>
            <a:custGeom>
              <a:rect b="b" l="l" r="r" t="t"/>
              <a:pathLst>
                <a:path extrusionOk="0" h="551" w="1033">
                  <a:moveTo>
                    <a:pt x="833" y="1"/>
                  </a:moveTo>
                  <a:cubicBezTo>
                    <a:pt x="800" y="1"/>
                    <a:pt x="765" y="9"/>
                    <a:pt x="733" y="23"/>
                  </a:cubicBezTo>
                  <a:cubicBezTo>
                    <a:pt x="567" y="86"/>
                    <a:pt x="282" y="163"/>
                    <a:pt x="111" y="211"/>
                  </a:cubicBezTo>
                  <a:lnTo>
                    <a:pt x="108" y="211"/>
                  </a:lnTo>
                  <a:cubicBezTo>
                    <a:pt x="52" y="230"/>
                    <a:pt x="15" y="271"/>
                    <a:pt x="0" y="322"/>
                  </a:cubicBezTo>
                  <a:cubicBezTo>
                    <a:pt x="96" y="382"/>
                    <a:pt x="226" y="467"/>
                    <a:pt x="256" y="544"/>
                  </a:cubicBezTo>
                  <a:cubicBezTo>
                    <a:pt x="256" y="544"/>
                    <a:pt x="308" y="550"/>
                    <a:pt x="388" y="550"/>
                  </a:cubicBezTo>
                  <a:cubicBezTo>
                    <a:pt x="561" y="550"/>
                    <a:pt x="862" y="522"/>
                    <a:pt x="1033" y="345"/>
                  </a:cubicBezTo>
                  <a:cubicBezTo>
                    <a:pt x="999" y="271"/>
                    <a:pt x="984" y="182"/>
                    <a:pt x="962" y="105"/>
                  </a:cubicBezTo>
                  <a:cubicBezTo>
                    <a:pt x="947" y="30"/>
                    <a:pt x="894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1"/>
            <p:cNvSpPr/>
            <p:nvPr/>
          </p:nvSpPr>
          <p:spPr>
            <a:xfrm>
              <a:off x="4286853" y="4618180"/>
              <a:ext cx="121256" cy="54837"/>
            </a:xfrm>
            <a:custGeom>
              <a:rect b="b" l="l" r="r" t="t"/>
              <a:pathLst>
                <a:path extrusionOk="0" h="177" w="404">
                  <a:moveTo>
                    <a:pt x="337" y="0"/>
                  </a:moveTo>
                  <a:cubicBezTo>
                    <a:pt x="255" y="0"/>
                    <a:pt x="69" y="62"/>
                    <a:pt x="26" y="102"/>
                  </a:cubicBezTo>
                  <a:cubicBezTo>
                    <a:pt x="0" y="124"/>
                    <a:pt x="11" y="176"/>
                    <a:pt x="48" y="176"/>
                  </a:cubicBezTo>
                  <a:cubicBezTo>
                    <a:pt x="52" y="177"/>
                    <a:pt x="56" y="177"/>
                    <a:pt x="60" y="177"/>
                  </a:cubicBezTo>
                  <a:cubicBezTo>
                    <a:pt x="140" y="177"/>
                    <a:pt x="332" y="118"/>
                    <a:pt x="381" y="76"/>
                  </a:cubicBezTo>
                  <a:cubicBezTo>
                    <a:pt x="403" y="54"/>
                    <a:pt x="388" y="9"/>
                    <a:pt x="359" y="2"/>
                  </a:cubicBezTo>
                  <a:cubicBezTo>
                    <a:pt x="353" y="1"/>
                    <a:pt x="345" y="0"/>
                    <a:pt x="33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1"/>
            <p:cNvSpPr/>
            <p:nvPr/>
          </p:nvSpPr>
          <p:spPr>
            <a:xfrm>
              <a:off x="4027732" y="4370584"/>
              <a:ext cx="387020" cy="192759"/>
            </a:xfrm>
            <a:custGeom>
              <a:rect b="b" l="l" r="r" t="t"/>
              <a:pathLst>
                <a:path extrusionOk="0" h="643" w="1287">
                  <a:moveTo>
                    <a:pt x="1275" y="0"/>
                  </a:moveTo>
                  <a:cubicBezTo>
                    <a:pt x="1269" y="0"/>
                    <a:pt x="1256" y="4"/>
                    <a:pt x="1233" y="14"/>
                  </a:cubicBezTo>
                  <a:cubicBezTo>
                    <a:pt x="848" y="218"/>
                    <a:pt x="504" y="455"/>
                    <a:pt x="86" y="584"/>
                  </a:cubicBezTo>
                  <a:lnTo>
                    <a:pt x="23" y="603"/>
                  </a:lnTo>
                  <a:cubicBezTo>
                    <a:pt x="1" y="625"/>
                    <a:pt x="19" y="643"/>
                    <a:pt x="31" y="643"/>
                  </a:cubicBezTo>
                  <a:cubicBezTo>
                    <a:pt x="171" y="606"/>
                    <a:pt x="304" y="547"/>
                    <a:pt x="437" y="492"/>
                  </a:cubicBezTo>
                  <a:cubicBezTo>
                    <a:pt x="707" y="447"/>
                    <a:pt x="985" y="366"/>
                    <a:pt x="1214" y="218"/>
                  </a:cubicBezTo>
                  <a:cubicBezTo>
                    <a:pt x="1246" y="195"/>
                    <a:pt x="1252" y="187"/>
                    <a:pt x="1243" y="187"/>
                  </a:cubicBezTo>
                  <a:cubicBezTo>
                    <a:pt x="1213" y="187"/>
                    <a:pt x="1009" y="283"/>
                    <a:pt x="989" y="292"/>
                  </a:cubicBezTo>
                  <a:cubicBezTo>
                    <a:pt x="859" y="347"/>
                    <a:pt x="722" y="388"/>
                    <a:pt x="581" y="421"/>
                  </a:cubicBezTo>
                  <a:cubicBezTo>
                    <a:pt x="808" y="306"/>
                    <a:pt x="1040" y="181"/>
                    <a:pt x="1244" y="36"/>
                  </a:cubicBezTo>
                  <a:cubicBezTo>
                    <a:pt x="1268" y="17"/>
                    <a:pt x="1287" y="0"/>
                    <a:pt x="1275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637391" y="3910288"/>
              <a:ext cx="760750" cy="377211"/>
            </a:xfrm>
            <a:custGeom>
              <a:rect b="b" l="l" r="r" t="t"/>
              <a:pathLst>
                <a:path extrusionOk="0" h="1254" w="2529">
                  <a:moveTo>
                    <a:pt x="2244" y="0"/>
                  </a:moveTo>
                  <a:cubicBezTo>
                    <a:pt x="2221" y="0"/>
                    <a:pt x="2197" y="4"/>
                    <a:pt x="2174" y="12"/>
                  </a:cubicBezTo>
                  <a:cubicBezTo>
                    <a:pt x="1788" y="215"/>
                    <a:pt x="1855" y="241"/>
                    <a:pt x="1289" y="467"/>
                  </a:cubicBezTo>
                  <a:cubicBezTo>
                    <a:pt x="897" y="626"/>
                    <a:pt x="420" y="659"/>
                    <a:pt x="287" y="667"/>
                  </a:cubicBezTo>
                  <a:lnTo>
                    <a:pt x="250" y="667"/>
                  </a:lnTo>
                  <a:cubicBezTo>
                    <a:pt x="0" y="795"/>
                    <a:pt x="67" y="1253"/>
                    <a:pt x="376" y="1253"/>
                  </a:cubicBezTo>
                  <a:cubicBezTo>
                    <a:pt x="388" y="1253"/>
                    <a:pt x="400" y="1252"/>
                    <a:pt x="412" y="1251"/>
                  </a:cubicBezTo>
                  <a:cubicBezTo>
                    <a:pt x="424" y="1251"/>
                    <a:pt x="435" y="1248"/>
                    <a:pt x="443" y="1248"/>
                  </a:cubicBezTo>
                  <a:lnTo>
                    <a:pt x="2366" y="592"/>
                  </a:lnTo>
                  <a:cubicBezTo>
                    <a:pt x="2454" y="563"/>
                    <a:pt x="2510" y="478"/>
                    <a:pt x="2525" y="382"/>
                  </a:cubicBezTo>
                  <a:cubicBezTo>
                    <a:pt x="2529" y="338"/>
                    <a:pt x="2525" y="290"/>
                    <a:pt x="2510" y="241"/>
                  </a:cubicBezTo>
                  <a:lnTo>
                    <a:pt x="2495" y="204"/>
                  </a:lnTo>
                  <a:cubicBezTo>
                    <a:pt x="2456" y="80"/>
                    <a:pt x="2352" y="0"/>
                    <a:pt x="224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637391" y="4111356"/>
              <a:ext cx="149492" cy="176142"/>
            </a:xfrm>
            <a:custGeom>
              <a:rect b="b" l="l" r="r" t="t"/>
              <a:pathLst>
                <a:path extrusionOk="0" h="588" w="494">
                  <a:moveTo>
                    <a:pt x="250" y="1"/>
                  </a:moveTo>
                  <a:cubicBezTo>
                    <a:pt x="0" y="129"/>
                    <a:pt x="67" y="587"/>
                    <a:pt x="376" y="587"/>
                  </a:cubicBezTo>
                  <a:cubicBezTo>
                    <a:pt x="388" y="587"/>
                    <a:pt x="400" y="586"/>
                    <a:pt x="412" y="585"/>
                  </a:cubicBezTo>
                  <a:cubicBezTo>
                    <a:pt x="494" y="282"/>
                    <a:pt x="372" y="93"/>
                    <a:pt x="287" y="1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723765" y="3910288"/>
              <a:ext cx="674377" cy="337329"/>
            </a:xfrm>
            <a:custGeom>
              <a:rect b="b" l="l" r="r" t="t"/>
              <a:pathLst>
                <a:path extrusionOk="0" h="1122" w="2242">
                  <a:moveTo>
                    <a:pt x="1957" y="0"/>
                  </a:moveTo>
                  <a:cubicBezTo>
                    <a:pt x="1934" y="0"/>
                    <a:pt x="1910" y="4"/>
                    <a:pt x="1887" y="12"/>
                  </a:cubicBezTo>
                  <a:cubicBezTo>
                    <a:pt x="1501" y="215"/>
                    <a:pt x="133" y="659"/>
                    <a:pt x="0" y="667"/>
                  </a:cubicBezTo>
                  <a:lnTo>
                    <a:pt x="4" y="671"/>
                  </a:lnTo>
                  <a:cubicBezTo>
                    <a:pt x="81" y="778"/>
                    <a:pt x="148" y="907"/>
                    <a:pt x="152" y="1044"/>
                  </a:cubicBezTo>
                  <a:lnTo>
                    <a:pt x="152" y="1062"/>
                  </a:lnTo>
                  <a:cubicBezTo>
                    <a:pt x="152" y="1081"/>
                    <a:pt x="152" y="1099"/>
                    <a:pt x="148" y="1122"/>
                  </a:cubicBezTo>
                  <a:lnTo>
                    <a:pt x="2238" y="382"/>
                  </a:lnTo>
                  <a:cubicBezTo>
                    <a:pt x="2242" y="338"/>
                    <a:pt x="2238" y="290"/>
                    <a:pt x="2223" y="241"/>
                  </a:cubicBezTo>
                  <a:lnTo>
                    <a:pt x="2208" y="204"/>
                  </a:lnTo>
                  <a:cubicBezTo>
                    <a:pt x="2169" y="80"/>
                    <a:pt x="2065" y="0"/>
                    <a:pt x="1957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683900" y="4151238"/>
              <a:ext cx="71424" cy="104688"/>
            </a:xfrm>
            <a:custGeom>
              <a:rect b="b" l="l" r="r" t="t"/>
              <a:pathLst>
                <a:path extrusionOk="0" h="346" w="238">
                  <a:moveTo>
                    <a:pt x="72" y="1"/>
                  </a:moveTo>
                  <a:cubicBezTo>
                    <a:pt x="65" y="1"/>
                    <a:pt x="58" y="2"/>
                    <a:pt x="52" y="4"/>
                  </a:cubicBezTo>
                  <a:cubicBezTo>
                    <a:pt x="5" y="26"/>
                    <a:pt x="8" y="134"/>
                    <a:pt x="56" y="189"/>
                  </a:cubicBezTo>
                  <a:cubicBezTo>
                    <a:pt x="71" y="208"/>
                    <a:pt x="86" y="230"/>
                    <a:pt x="104" y="237"/>
                  </a:cubicBezTo>
                  <a:cubicBezTo>
                    <a:pt x="109" y="239"/>
                    <a:pt x="114" y="240"/>
                    <a:pt x="119" y="240"/>
                  </a:cubicBezTo>
                  <a:cubicBezTo>
                    <a:pt x="141" y="240"/>
                    <a:pt x="161" y="221"/>
                    <a:pt x="163" y="197"/>
                  </a:cubicBezTo>
                  <a:cubicBezTo>
                    <a:pt x="163" y="190"/>
                    <a:pt x="156" y="162"/>
                    <a:pt x="154" y="162"/>
                  </a:cubicBezTo>
                  <a:cubicBezTo>
                    <a:pt x="153" y="162"/>
                    <a:pt x="153" y="163"/>
                    <a:pt x="153" y="167"/>
                  </a:cubicBezTo>
                  <a:cubicBezTo>
                    <a:pt x="156" y="193"/>
                    <a:pt x="141" y="214"/>
                    <a:pt x="122" y="214"/>
                  </a:cubicBezTo>
                  <a:cubicBezTo>
                    <a:pt x="116" y="214"/>
                    <a:pt x="110" y="212"/>
                    <a:pt x="104" y="208"/>
                  </a:cubicBezTo>
                  <a:cubicBezTo>
                    <a:pt x="75" y="182"/>
                    <a:pt x="49" y="126"/>
                    <a:pt x="49" y="86"/>
                  </a:cubicBezTo>
                  <a:cubicBezTo>
                    <a:pt x="46" y="56"/>
                    <a:pt x="72" y="38"/>
                    <a:pt x="98" y="38"/>
                  </a:cubicBezTo>
                  <a:cubicBezTo>
                    <a:pt x="108" y="38"/>
                    <a:pt x="117" y="40"/>
                    <a:pt x="126" y="45"/>
                  </a:cubicBezTo>
                  <a:cubicBezTo>
                    <a:pt x="171" y="74"/>
                    <a:pt x="208" y="137"/>
                    <a:pt x="215" y="197"/>
                  </a:cubicBezTo>
                  <a:cubicBezTo>
                    <a:pt x="215" y="280"/>
                    <a:pt x="189" y="316"/>
                    <a:pt x="154" y="316"/>
                  </a:cubicBezTo>
                  <a:cubicBezTo>
                    <a:pt x="120" y="316"/>
                    <a:pt x="78" y="282"/>
                    <a:pt x="42" y="223"/>
                  </a:cubicBezTo>
                  <a:cubicBezTo>
                    <a:pt x="34" y="208"/>
                    <a:pt x="27" y="192"/>
                    <a:pt x="20" y="178"/>
                  </a:cubicBezTo>
                  <a:cubicBezTo>
                    <a:pt x="16" y="176"/>
                    <a:pt x="14" y="175"/>
                    <a:pt x="11" y="175"/>
                  </a:cubicBezTo>
                  <a:cubicBezTo>
                    <a:pt x="5" y="175"/>
                    <a:pt x="1" y="182"/>
                    <a:pt x="1" y="192"/>
                  </a:cubicBezTo>
                  <a:cubicBezTo>
                    <a:pt x="41" y="285"/>
                    <a:pt x="107" y="346"/>
                    <a:pt x="159" y="346"/>
                  </a:cubicBezTo>
                  <a:cubicBezTo>
                    <a:pt x="203" y="346"/>
                    <a:pt x="237" y="302"/>
                    <a:pt x="237" y="197"/>
                  </a:cubicBezTo>
                  <a:cubicBezTo>
                    <a:pt x="227" y="106"/>
                    <a:pt x="136" y="1"/>
                    <a:pt x="72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819304" y="3921723"/>
              <a:ext cx="620554" cy="530854"/>
            </a:xfrm>
            <a:custGeom>
              <a:rect b="b" l="l" r="r" t="t"/>
              <a:pathLst>
                <a:path extrusionOk="0" h="1764" w="2062">
                  <a:moveTo>
                    <a:pt x="1396" y="0"/>
                  </a:moveTo>
                  <a:cubicBezTo>
                    <a:pt x="1320" y="0"/>
                    <a:pt x="1219" y="14"/>
                    <a:pt x="1085" y="47"/>
                  </a:cubicBezTo>
                  <a:cubicBezTo>
                    <a:pt x="527" y="177"/>
                    <a:pt x="197" y="303"/>
                    <a:pt x="1" y="411"/>
                  </a:cubicBezTo>
                  <a:cubicBezTo>
                    <a:pt x="1" y="411"/>
                    <a:pt x="230" y="865"/>
                    <a:pt x="375" y="1479"/>
                  </a:cubicBezTo>
                  <a:cubicBezTo>
                    <a:pt x="417" y="1651"/>
                    <a:pt x="572" y="1764"/>
                    <a:pt x="746" y="1764"/>
                  </a:cubicBezTo>
                  <a:cubicBezTo>
                    <a:pt x="786" y="1764"/>
                    <a:pt x="826" y="1758"/>
                    <a:pt x="867" y="1746"/>
                  </a:cubicBezTo>
                  <a:lnTo>
                    <a:pt x="1659" y="1509"/>
                  </a:lnTo>
                  <a:cubicBezTo>
                    <a:pt x="1925" y="1428"/>
                    <a:pt x="2062" y="1095"/>
                    <a:pt x="1966" y="766"/>
                  </a:cubicBezTo>
                  <a:lnTo>
                    <a:pt x="1611" y="126"/>
                  </a:lnTo>
                  <a:lnTo>
                    <a:pt x="1562" y="37"/>
                  </a:lnTo>
                  <a:cubicBezTo>
                    <a:pt x="1525" y="14"/>
                    <a:pt x="1473" y="0"/>
                    <a:pt x="1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3874978" y="4078511"/>
              <a:ext cx="503184" cy="332235"/>
            </a:xfrm>
            <a:custGeom>
              <a:rect b="b" l="l" r="r" t="t"/>
              <a:pathLst>
                <a:path extrusionOk="0" h="1104" w="1672">
                  <a:moveTo>
                    <a:pt x="26" y="0"/>
                  </a:moveTo>
                  <a:cubicBezTo>
                    <a:pt x="1" y="0"/>
                    <a:pt x="1" y="27"/>
                    <a:pt x="9" y="33"/>
                  </a:cubicBezTo>
                  <a:cubicBezTo>
                    <a:pt x="267" y="241"/>
                    <a:pt x="286" y="626"/>
                    <a:pt x="371" y="925"/>
                  </a:cubicBezTo>
                  <a:cubicBezTo>
                    <a:pt x="382" y="958"/>
                    <a:pt x="393" y="1032"/>
                    <a:pt x="408" y="1069"/>
                  </a:cubicBezTo>
                  <a:cubicBezTo>
                    <a:pt x="437" y="1097"/>
                    <a:pt x="479" y="1103"/>
                    <a:pt x="522" y="1103"/>
                  </a:cubicBezTo>
                  <a:cubicBezTo>
                    <a:pt x="561" y="1103"/>
                    <a:pt x="600" y="1098"/>
                    <a:pt x="635" y="1098"/>
                  </a:cubicBezTo>
                  <a:cubicBezTo>
                    <a:pt x="640" y="1098"/>
                    <a:pt x="644" y="1099"/>
                    <a:pt x="649" y="1099"/>
                  </a:cubicBezTo>
                  <a:cubicBezTo>
                    <a:pt x="992" y="1058"/>
                    <a:pt x="1332" y="929"/>
                    <a:pt x="1625" y="747"/>
                  </a:cubicBezTo>
                  <a:cubicBezTo>
                    <a:pt x="1653" y="730"/>
                    <a:pt x="1672" y="714"/>
                    <a:pt x="1658" y="714"/>
                  </a:cubicBezTo>
                  <a:cubicBezTo>
                    <a:pt x="1652" y="714"/>
                    <a:pt x="1639" y="717"/>
                    <a:pt x="1617" y="725"/>
                  </a:cubicBezTo>
                  <a:cubicBezTo>
                    <a:pt x="1290" y="867"/>
                    <a:pt x="947" y="1057"/>
                    <a:pt x="585" y="1057"/>
                  </a:cubicBezTo>
                  <a:cubicBezTo>
                    <a:pt x="538" y="1057"/>
                    <a:pt x="492" y="1054"/>
                    <a:pt x="445" y="1047"/>
                  </a:cubicBezTo>
                  <a:cubicBezTo>
                    <a:pt x="345" y="721"/>
                    <a:pt x="319" y="219"/>
                    <a:pt x="31" y="1"/>
                  </a:cubicBezTo>
                  <a:cubicBezTo>
                    <a:pt x="29" y="0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11"/>
          <p:cNvGrpSpPr/>
          <p:nvPr/>
        </p:nvGrpSpPr>
        <p:grpSpPr>
          <a:xfrm>
            <a:off x="520700" y="3016250"/>
            <a:ext cx="758825" cy="1106487"/>
            <a:chOff x="7224532" y="2036448"/>
            <a:chExt cx="1668368" cy="2437549"/>
          </a:xfrm>
        </p:grpSpPr>
        <p:sp>
          <p:nvSpPr>
            <p:cNvPr id="1258" name="Google Shape;1258;p11"/>
            <p:cNvSpPr/>
            <p:nvPr/>
          </p:nvSpPr>
          <p:spPr>
            <a:xfrm>
              <a:off x="7224532" y="2036448"/>
              <a:ext cx="1668368" cy="1961512"/>
            </a:xfrm>
            <a:custGeom>
              <a:rect b="b" l="l" r="r" t="t"/>
              <a:pathLst>
                <a:path extrusionOk="0" h="5233" w="4451">
                  <a:moveTo>
                    <a:pt x="2307" y="1"/>
                  </a:moveTo>
                  <a:cubicBezTo>
                    <a:pt x="1217" y="1"/>
                    <a:pt x="125" y="1230"/>
                    <a:pt x="63" y="2385"/>
                  </a:cubicBezTo>
                  <a:cubicBezTo>
                    <a:pt x="0" y="3561"/>
                    <a:pt x="596" y="5159"/>
                    <a:pt x="1953" y="5229"/>
                  </a:cubicBezTo>
                  <a:cubicBezTo>
                    <a:pt x="1992" y="5231"/>
                    <a:pt x="2031" y="5232"/>
                    <a:pt x="2069" y="5232"/>
                  </a:cubicBezTo>
                  <a:cubicBezTo>
                    <a:pt x="3524" y="5232"/>
                    <a:pt x="4330" y="3739"/>
                    <a:pt x="4391" y="2588"/>
                  </a:cubicBezTo>
                  <a:cubicBezTo>
                    <a:pt x="4451" y="1412"/>
                    <a:pt x="3493" y="62"/>
                    <a:pt x="2379" y="3"/>
                  </a:cubicBezTo>
                  <a:cubicBezTo>
                    <a:pt x="2355" y="1"/>
                    <a:pt x="2331" y="1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7883108" y="2036823"/>
              <a:ext cx="1009792" cy="1961137"/>
            </a:xfrm>
            <a:custGeom>
              <a:rect b="b" l="l" r="r" t="t"/>
              <a:pathLst>
                <a:path extrusionOk="0" h="5232" w="2694">
                  <a:moveTo>
                    <a:pt x="565" y="1"/>
                  </a:moveTo>
                  <a:cubicBezTo>
                    <a:pt x="388" y="1"/>
                    <a:pt x="212" y="30"/>
                    <a:pt x="41" y="87"/>
                  </a:cubicBezTo>
                  <a:cubicBezTo>
                    <a:pt x="1040" y="316"/>
                    <a:pt x="2154" y="1600"/>
                    <a:pt x="2076" y="2684"/>
                  </a:cubicBezTo>
                  <a:cubicBezTo>
                    <a:pt x="1976" y="4070"/>
                    <a:pt x="1121" y="4900"/>
                    <a:pt x="1" y="5206"/>
                  </a:cubicBezTo>
                  <a:cubicBezTo>
                    <a:pt x="63" y="5218"/>
                    <a:pt x="130" y="5225"/>
                    <a:pt x="196" y="5228"/>
                  </a:cubicBezTo>
                  <a:cubicBezTo>
                    <a:pt x="235" y="5230"/>
                    <a:pt x="274" y="5231"/>
                    <a:pt x="312" y="5231"/>
                  </a:cubicBezTo>
                  <a:cubicBezTo>
                    <a:pt x="1767" y="5231"/>
                    <a:pt x="2573" y="3738"/>
                    <a:pt x="2634" y="2587"/>
                  </a:cubicBezTo>
                  <a:cubicBezTo>
                    <a:pt x="2694" y="1411"/>
                    <a:pt x="1736" y="61"/>
                    <a:pt x="622" y="2"/>
                  </a:cubicBezTo>
                  <a:cubicBezTo>
                    <a:pt x="603" y="1"/>
                    <a:pt x="584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7440931" y="2253274"/>
              <a:ext cx="1169255" cy="2220723"/>
            </a:xfrm>
            <a:custGeom>
              <a:rect b="b" l="l" r="r" t="t"/>
              <a:pathLst>
                <a:path extrusionOk="0" h="5929" w="3121">
                  <a:moveTo>
                    <a:pt x="1674" y="0"/>
                  </a:moveTo>
                  <a:cubicBezTo>
                    <a:pt x="1660" y="0"/>
                    <a:pt x="1617" y="160"/>
                    <a:pt x="1531" y="553"/>
                  </a:cubicBezTo>
                  <a:cubicBezTo>
                    <a:pt x="1490" y="834"/>
                    <a:pt x="1446" y="1115"/>
                    <a:pt x="1409" y="1400"/>
                  </a:cubicBezTo>
                  <a:cubicBezTo>
                    <a:pt x="1302" y="1271"/>
                    <a:pt x="1206" y="1138"/>
                    <a:pt x="1106" y="1001"/>
                  </a:cubicBezTo>
                  <a:cubicBezTo>
                    <a:pt x="1095" y="716"/>
                    <a:pt x="1132" y="409"/>
                    <a:pt x="1188" y="127"/>
                  </a:cubicBezTo>
                  <a:cubicBezTo>
                    <a:pt x="1198" y="61"/>
                    <a:pt x="1197" y="35"/>
                    <a:pt x="1189" y="35"/>
                  </a:cubicBezTo>
                  <a:cubicBezTo>
                    <a:pt x="1165" y="35"/>
                    <a:pt x="1076" y="281"/>
                    <a:pt x="1073" y="320"/>
                  </a:cubicBezTo>
                  <a:cubicBezTo>
                    <a:pt x="1036" y="505"/>
                    <a:pt x="1017" y="694"/>
                    <a:pt x="1024" y="882"/>
                  </a:cubicBezTo>
                  <a:cubicBezTo>
                    <a:pt x="865" y="664"/>
                    <a:pt x="710" y="409"/>
                    <a:pt x="544" y="194"/>
                  </a:cubicBezTo>
                  <a:cubicBezTo>
                    <a:pt x="506" y="146"/>
                    <a:pt x="485" y="127"/>
                    <a:pt x="477" y="127"/>
                  </a:cubicBezTo>
                  <a:cubicBezTo>
                    <a:pt x="447" y="127"/>
                    <a:pt x="599" y="409"/>
                    <a:pt x="599" y="409"/>
                  </a:cubicBezTo>
                  <a:cubicBezTo>
                    <a:pt x="599" y="409"/>
                    <a:pt x="599" y="409"/>
                    <a:pt x="599" y="409"/>
                  </a:cubicBezTo>
                  <a:lnTo>
                    <a:pt x="599" y="409"/>
                  </a:lnTo>
                  <a:cubicBezTo>
                    <a:pt x="851" y="783"/>
                    <a:pt x="1099" y="1163"/>
                    <a:pt x="1394" y="1508"/>
                  </a:cubicBezTo>
                  <a:cubicBezTo>
                    <a:pt x="1306" y="2188"/>
                    <a:pt x="1261" y="2565"/>
                    <a:pt x="1213" y="3306"/>
                  </a:cubicBezTo>
                  <a:cubicBezTo>
                    <a:pt x="1039" y="3146"/>
                    <a:pt x="877" y="2973"/>
                    <a:pt x="729" y="2784"/>
                  </a:cubicBezTo>
                  <a:cubicBezTo>
                    <a:pt x="754" y="2499"/>
                    <a:pt x="858" y="2214"/>
                    <a:pt x="954" y="1947"/>
                  </a:cubicBezTo>
                  <a:cubicBezTo>
                    <a:pt x="977" y="1881"/>
                    <a:pt x="980" y="1856"/>
                    <a:pt x="972" y="1856"/>
                  </a:cubicBezTo>
                  <a:cubicBezTo>
                    <a:pt x="946" y="1856"/>
                    <a:pt x="817" y="2078"/>
                    <a:pt x="807" y="2114"/>
                  </a:cubicBezTo>
                  <a:cubicBezTo>
                    <a:pt x="736" y="2299"/>
                    <a:pt x="684" y="2495"/>
                    <a:pt x="658" y="2691"/>
                  </a:cubicBezTo>
                  <a:cubicBezTo>
                    <a:pt x="418" y="2388"/>
                    <a:pt x="233" y="2010"/>
                    <a:pt x="63" y="1670"/>
                  </a:cubicBezTo>
                  <a:cubicBezTo>
                    <a:pt x="41" y="1625"/>
                    <a:pt x="19" y="1590"/>
                    <a:pt x="9" y="1590"/>
                  </a:cubicBezTo>
                  <a:cubicBezTo>
                    <a:pt x="0" y="1590"/>
                    <a:pt x="1" y="1616"/>
                    <a:pt x="18" y="1685"/>
                  </a:cubicBezTo>
                  <a:cubicBezTo>
                    <a:pt x="233" y="2358"/>
                    <a:pt x="696" y="2939"/>
                    <a:pt x="1210" y="3417"/>
                  </a:cubicBezTo>
                  <a:cubicBezTo>
                    <a:pt x="1236" y="3959"/>
                    <a:pt x="1049" y="5929"/>
                    <a:pt x="1473" y="5929"/>
                  </a:cubicBezTo>
                  <a:cubicBezTo>
                    <a:pt x="1515" y="5929"/>
                    <a:pt x="1562" y="5910"/>
                    <a:pt x="1616" y="5869"/>
                  </a:cubicBezTo>
                  <a:cubicBezTo>
                    <a:pt x="1495" y="5273"/>
                    <a:pt x="1409" y="4663"/>
                    <a:pt x="1369" y="4052"/>
                  </a:cubicBezTo>
                  <a:cubicBezTo>
                    <a:pt x="1765" y="3938"/>
                    <a:pt x="2171" y="3801"/>
                    <a:pt x="2523" y="3576"/>
                  </a:cubicBezTo>
                  <a:cubicBezTo>
                    <a:pt x="2584" y="3531"/>
                    <a:pt x="2596" y="3513"/>
                    <a:pt x="2576" y="3513"/>
                  </a:cubicBezTo>
                  <a:cubicBezTo>
                    <a:pt x="2511" y="3513"/>
                    <a:pt x="2092" y="3712"/>
                    <a:pt x="2060" y="3723"/>
                  </a:cubicBezTo>
                  <a:cubicBezTo>
                    <a:pt x="1975" y="3298"/>
                    <a:pt x="2364" y="3028"/>
                    <a:pt x="2627" y="2758"/>
                  </a:cubicBezTo>
                  <a:cubicBezTo>
                    <a:pt x="2683" y="2703"/>
                    <a:pt x="2694" y="2682"/>
                    <a:pt x="2680" y="2682"/>
                  </a:cubicBezTo>
                  <a:cubicBezTo>
                    <a:pt x="2645" y="2682"/>
                    <a:pt x="2447" y="2816"/>
                    <a:pt x="2422" y="2843"/>
                  </a:cubicBezTo>
                  <a:cubicBezTo>
                    <a:pt x="2297" y="2954"/>
                    <a:pt x="2186" y="3079"/>
                    <a:pt x="2086" y="3217"/>
                  </a:cubicBezTo>
                  <a:cubicBezTo>
                    <a:pt x="2098" y="3157"/>
                    <a:pt x="2127" y="2965"/>
                    <a:pt x="2138" y="2906"/>
                  </a:cubicBezTo>
                  <a:cubicBezTo>
                    <a:pt x="2149" y="2839"/>
                    <a:pt x="2148" y="2813"/>
                    <a:pt x="2141" y="2813"/>
                  </a:cubicBezTo>
                  <a:cubicBezTo>
                    <a:pt x="2117" y="2813"/>
                    <a:pt x="2029" y="3059"/>
                    <a:pt x="2023" y="3098"/>
                  </a:cubicBezTo>
                  <a:cubicBezTo>
                    <a:pt x="1983" y="3313"/>
                    <a:pt x="1964" y="3535"/>
                    <a:pt x="1979" y="3757"/>
                  </a:cubicBezTo>
                  <a:cubicBezTo>
                    <a:pt x="1779" y="3838"/>
                    <a:pt x="1572" y="3909"/>
                    <a:pt x="1365" y="3967"/>
                  </a:cubicBezTo>
                  <a:cubicBezTo>
                    <a:pt x="1346" y="3671"/>
                    <a:pt x="1343" y="3376"/>
                    <a:pt x="1350" y="3079"/>
                  </a:cubicBezTo>
                  <a:cubicBezTo>
                    <a:pt x="1531" y="2813"/>
                    <a:pt x="1676" y="2495"/>
                    <a:pt x="1872" y="2229"/>
                  </a:cubicBezTo>
                  <a:cubicBezTo>
                    <a:pt x="2267" y="2111"/>
                    <a:pt x="2682" y="1974"/>
                    <a:pt x="3033" y="1748"/>
                  </a:cubicBezTo>
                  <a:cubicBezTo>
                    <a:pt x="3085" y="1713"/>
                    <a:pt x="3121" y="1682"/>
                    <a:pt x="3096" y="1682"/>
                  </a:cubicBezTo>
                  <a:cubicBezTo>
                    <a:pt x="3084" y="1682"/>
                    <a:pt x="3057" y="1689"/>
                    <a:pt x="3011" y="1708"/>
                  </a:cubicBezTo>
                  <a:cubicBezTo>
                    <a:pt x="2619" y="1863"/>
                    <a:pt x="2338" y="2010"/>
                    <a:pt x="1946" y="2121"/>
                  </a:cubicBezTo>
                  <a:cubicBezTo>
                    <a:pt x="2145" y="1826"/>
                    <a:pt x="2412" y="1541"/>
                    <a:pt x="2671" y="1308"/>
                  </a:cubicBezTo>
                  <a:cubicBezTo>
                    <a:pt x="2714" y="1265"/>
                    <a:pt x="2746" y="1228"/>
                    <a:pt x="2727" y="1228"/>
                  </a:cubicBezTo>
                  <a:cubicBezTo>
                    <a:pt x="2717" y="1228"/>
                    <a:pt x="2692" y="1240"/>
                    <a:pt x="2644" y="1267"/>
                  </a:cubicBezTo>
                  <a:cubicBezTo>
                    <a:pt x="2057" y="1663"/>
                    <a:pt x="1705" y="2325"/>
                    <a:pt x="1354" y="2920"/>
                  </a:cubicBezTo>
                  <a:cubicBezTo>
                    <a:pt x="1303" y="2630"/>
                    <a:pt x="1729" y="0"/>
                    <a:pt x="1674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flipH="1">
            <a:off x="2676525" y="2381250"/>
            <a:ext cx="1195387" cy="2209801"/>
            <a:chOff x="3375848" y="2889343"/>
            <a:chExt cx="1196133" cy="2209182"/>
          </a:xfrm>
        </p:grpSpPr>
        <p:sp>
          <p:nvSpPr>
            <p:cNvPr id="1262" name="Google Shape;1262;p11"/>
            <p:cNvSpPr/>
            <p:nvPr/>
          </p:nvSpPr>
          <p:spPr>
            <a:xfrm>
              <a:off x="3648115" y="4973980"/>
              <a:ext cx="855507" cy="124545"/>
            </a:xfrm>
            <a:custGeom>
              <a:rect b="b" l="l" r="r" t="t"/>
              <a:pathLst>
                <a:path extrusionOk="0" h="634" w="4355">
                  <a:moveTo>
                    <a:pt x="2180" y="0"/>
                  </a:moveTo>
                  <a:cubicBezTo>
                    <a:pt x="974" y="0"/>
                    <a:pt x="1" y="141"/>
                    <a:pt x="1" y="315"/>
                  </a:cubicBezTo>
                  <a:cubicBezTo>
                    <a:pt x="1" y="488"/>
                    <a:pt x="974" y="633"/>
                    <a:pt x="2176" y="633"/>
                  </a:cubicBezTo>
                  <a:cubicBezTo>
                    <a:pt x="3378" y="633"/>
                    <a:pt x="4355" y="493"/>
                    <a:pt x="4355" y="319"/>
                  </a:cubicBezTo>
                  <a:cubicBezTo>
                    <a:pt x="4355" y="145"/>
                    <a:pt x="3383" y="5"/>
                    <a:pt x="2180" y="0"/>
                  </a:cubicBezTo>
                  <a:close/>
                </a:path>
              </a:pathLst>
            </a:custGeom>
            <a:solidFill>
              <a:srgbClr val="5A5402">
                <a:alpha val="4784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4220152" y="2889343"/>
              <a:ext cx="304682" cy="292699"/>
            </a:xfrm>
            <a:custGeom>
              <a:rect b="b" l="l" r="r" t="t"/>
              <a:pathLst>
                <a:path extrusionOk="0" h="1490" w="1551">
                  <a:moveTo>
                    <a:pt x="602" y="0"/>
                  </a:moveTo>
                  <a:cubicBezTo>
                    <a:pt x="581" y="0"/>
                    <a:pt x="559" y="10"/>
                    <a:pt x="544" y="25"/>
                  </a:cubicBezTo>
                  <a:cubicBezTo>
                    <a:pt x="522" y="44"/>
                    <a:pt x="507" y="74"/>
                    <a:pt x="496" y="103"/>
                  </a:cubicBezTo>
                  <a:cubicBezTo>
                    <a:pt x="430" y="247"/>
                    <a:pt x="382" y="402"/>
                    <a:pt x="355" y="558"/>
                  </a:cubicBezTo>
                  <a:cubicBezTo>
                    <a:pt x="285" y="473"/>
                    <a:pt x="215" y="414"/>
                    <a:pt x="138" y="362"/>
                  </a:cubicBezTo>
                  <a:cubicBezTo>
                    <a:pt x="116" y="350"/>
                    <a:pt x="93" y="338"/>
                    <a:pt x="69" y="338"/>
                  </a:cubicBezTo>
                  <a:cubicBezTo>
                    <a:pt x="64" y="338"/>
                    <a:pt x="58" y="339"/>
                    <a:pt x="52" y="340"/>
                  </a:cubicBezTo>
                  <a:cubicBezTo>
                    <a:pt x="22" y="347"/>
                    <a:pt x="5" y="380"/>
                    <a:pt x="5" y="410"/>
                  </a:cubicBezTo>
                  <a:cubicBezTo>
                    <a:pt x="0" y="440"/>
                    <a:pt x="12" y="469"/>
                    <a:pt x="22" y="499"/>
                  </a:cubicBezTo>
                  <a:cubicBezTo>
                    <a:pt x="97" y="699"/>
                    <a:pt x="193" y="895"/>
                    <a:pt x="304" y="1080"/>
                  </a:cubicBezTo>
                  <a:cubicBezTo>
                    <a:pt x="456" y="1327"/>
                    <a:pt x="725" y="1375"/>
                    <a:pt x="918" y="1490"/>
                  </a:cubicBezTo>
                  <a:cubicBezTo>
                    <a:pt x="1144" y="1342"/>
                    <a:pt x="1340" y="1146"/>
                    <a:pt x="1487" y="921"/>
                  </a:cubicBezTo>
                  <a:cubicBezTo>
                    <a:pt x="1521" y="868"/>
                    <a:pt x="1550" y="802"/>
                    <a:pt x="1509" y="750"/>
                  </a:cubicBezTo>
                  <a:cubicBezTo>
                    <a:pt x="1492" y="728"/>
                    <a:pt x="1461" y="717"/>
                    <a:pt x="1429" y="717"/>
                  </a:cubicBezTo>
                  <a:cubicBezTo>
                    <a:pt x="1366" y="717"/>
                    <a:pt x="1318" y="757"/>
                    <a:pt x="1273" y="798"/>
                  </a:cubicBezTo>
                  <a:cubicBezTo>
                    <a:pt x="1236" y="832"/>
                    <a:pt x="1199" y="865"/>
                    <a:pt x="1154" y="887"/>
                  </a:cubicBezTo>
                  <a:cubicBezTo>
                    <a:pt x="1236" y="757"/>
                    <a:pt x="1310" y="639"/>
                    <a:pt x="1373" y="510"/>
                  </a:cubicBezTo>
                  <a:cubicBezTo>
                    <a:pt x="1388" y="484"/>
                    <a:pt x="1388" y="447"/>
                    <a:pt x="1373" y="421"/>
                  </a:cubicBezTo>
                  <a:cubicBezTo>
                    <a:pt x="1358" y="393"/>
                    <a:pt x="1333" y="384"/>
                    <a:pt x="1306" y="384"/>
                  </a:cubicBezTo>
                  <a:cubicBezTo>
                    <a:pt x="1287" y="384"/>
                    <a:pt x="1266" y="389"/>
                    <a:pt x="1247" y="395"/>
                  </a:cubicBezTo>
                  <a:cubicBezTo>
                    <a:pt x="1125" y="436"/>
                    <a:pt x="1014" y="513"/>
                    <a:pt x="937" y="617"/>
                  </a:cubicBezTo>
                  <a:cubicBezTo>
                    <a:pt x="977" y="503"/>
                    <a:pt x="1026" y="410"/>
                    <a:pt x="1058" y="313"/>
                  </a:cubicBezTo>
                  <a:cubicBezTo>
                    <a:pt x="1077" y="255"/>
                    <a:pt x="1088" y="177"/>
                    <a:pt x="1021" y="151"/>
                  </a:cubicBezTo>
                  <a:cubicBezTo>
                    <a:pt x="1012" y="148"/>
                    <a:pt x="1002" y="146"/>
                    <a:pt x="992" y="146"/>
                  </a:cubicBezTo>
                  <a:cubicBezTo>
                    <a:pt x="968" y="146"/>
                    <a:pt x="943" y="154"/>
                    <a:pt x="925" y="170"/>
                  </a:cubicBezTo>
                  <a:cubicBezTo>
                    <a:pt x="814" y="255"/>
                    <a:pt x="718" y="354"/>
                    <a:pt x="640" y="465"/>
                  </a:cubicBezTo>
                  <a:cubicBezTo>
                    <a:pt x="659" y="340"/>
                    <a:pt x="674" y="233"/>
                    <a:pt x="677" y="125"/>
                  </a:cubicBezTo>
                  <a:cubicBezTo>
                    <a:pt x="677" y="81"/>
                    <a:pt x="670" y="25"/>
                    <a:pt x="630" y="7"/>
                  </a:cubicBezTo>
                  <a:cubicBezTo>
                    <a:pt x="621" y="2"/>
                    <a:pt x="612" y="0"/>
                    <a:pt x="602" y="0"/>
                  </a:cubicBezTo>
                  <a:close/>
                </a:path>
              </a:pathLst>
            </a:custGeom>
            <a:solidFill>
              <a:srgbClr val="9665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4026854" y="3113679"/>
              <a:ext cx="378152" cy="745106"/>
            </a:xfrm>
            <a:custGeom>
              <a:rect b="b" l="l" r="r" t="t"/>
              <a:pathLst>
                <a:path extrusionOk="0" h="3793" w="1925">
                  <a:moveTo>
                    <a:pt x="1380" y="1"/>
                  </a:moveTo>
                  <a:lnTo>
                    <a:pt x="0" y="2690"/>
                  </a:lnTo>
                  <a:lnTo>
                    <a:pt x="659" y="3793"/>
                  </a:lnTo>
                  <a:lnTo>
                    <a:pt x="1924" y="289"/>
                  </a:lnTo>
                  <a:lnTo>
                    <a:pt x="1380" y="1"/>
                  </a:lnTo>
                  <a:close/>
                </a:path>
              </a:pathLst>
            </a:custGeom>
            <a:solidFill>
              <a:srgbClr val="9665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375848" y="3752507"/>
              <a:ext cx="248696" cy="249089"/>
            </a:xfrm>
            <a:custGeom>
              <a:rect b="b" l="l" r="r" t="t"/>
              <a:pathLst>
                <a:path extrusionOk="0" h="1268" w="1266">
                  <a:moveTo>
                    <a:pt x="570" y="1"/>
                  </a:moveTo>
                  <a:cubicBezTo>
                    <a:pt x="478" y="1"/>
                    <a:pt x="399" y="52"/>
                    <a:pt x="396" y="152"/>
                  </a:cubicBezTo>
                  <a:cubicBezTo>
                    <a:pt x="388" y="151"/>
                    <a:pt x="379" y="150"/>
                    <a:pt x="371" y="150"/>
                  </a:cubicBezTo>
                  <a:cubicBezTo>
                    <a:pt x="237" y="150"/>
                    <a:pt x="176" y="290"/>
                    <a:pt x="211" y="367"/>
                  </a:cubicBezTo>
                  <a:cubicBezTo>
                    <a:pt x="122" y="392"/>
                    <a:pt x="26" y="466"/>
                    <a:pt x="70" y="677"/>
                  </a:cubicBezTo>
                  <a:cubicBezTo>
                    <a:pt x="0" y="744"/>
                    <a:pt x="4" y="873"/>
                    <a:pt x="63" y="947"/>
                  </a:cubicBezTo>
                  <a:cubicBezTo>
                    <a:pt x="194" y="1120"/>
                    <a:pt x="407" y="1267"/>
                    <a:pt x="622" y="1267"/>
                  </a:cubicBezTo>
                  <a:cubicBezTo>
                    <a:pt x="637" y="1267"/>
                    <a:pt x="651" y="1266"/>
                    <a:pt x="666" y="1265"/>
                  </a:cubicBezTo>
                  <a:cubicBezTo>
                    <a:pt x="858" y="1095"/>
                    <a:pt x="1043" y="906"/>
                    <a:pt x="1154" y="669"/>
                  </a:cubicBezTo>
                  <a:cubicBezTo>
                    <a:pt x="1221" y="525"/>
                    <a:pt x="1265" y="440"/>
                    <a:pt x="1209" y="322"/>
                  </a:cubicBezTo>
                  <a:cubicBezTo>
                    <a:pt x="1175" y="247"/>
                    <a:pt x="1102" y="216"/>
                    <a:pt x="1036" y="216"/>
                  </a:cubicBezTo>
                  <a:cubicBezTo>
                    <a:pt x="995" y="216"/>
                    <a:pt x="957" y="228"/>
                    <a:pt x="932" y="248"/>
                  </a:cubicBezTo>
                  <a:cubicBezTo>
                    <a:pt x="854" y="152"/>
                    <a:pt x="765" y="48"/>
                    <a:pt x="644" y="11"/>
                  </a:cubicBezTo>
                  <a:cubicBezTo>
                    <a:pt x="619" y="4"/>
                    <a:pt x="594" y="1"/>
                    <a:pt x="570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3428101" y="3783545"/>
              <a:ext cx="104900" cy="102936"/>
            </a:xfrm>
            <a:custGeom>
              <a:rect b="b" l="l" r="r" t="t"/>
              <a:pathLst>
                <a:path extrusionOk="0" h="524" w="534">
                  <a:moveTo>
                    <a:pt x="122" y="1"/>
                  </a:moveTo>
                  <a:lnTo>
                    <a:pt x="1" y="279"/>
                  </a:lnTo>
                  <a:cubicBezTo>
                    <a:pt x="1" y="279"/>
                    <a:pt x="236" y="524"/>
                    <a:pt x="382" y="524"/>
                  </a:cubicBezTo>
                  <a:cubicBezTo>
                    <a:pt x="415" y="524"/>
                    <a:pt x="443" y="512"/>
                    <a:pt x="463" y="482"/>
                  </a:cubicBezTo>
                  <a:cubicBezTo>
                    <a:pt x="533" y="386"/>
                    <a:pt x="392" y="193"/>
                    <a:pt x="274" y="79"/>
                  </a:cubicBezTo>
                  <a:cubicBezTo>
                    <a:pt x="200" y="5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3425744" y="3780795"/>
              <a:ext cx="110794" cy="108436"/>
            </a:xfrm>
            <a:custGeom>
              <a:rect b="b" l="l" r="r" t="t"/>
              <a:pathLst>
                <a:path extrusionOk="0" h="552" w="564">
                  <a:moveTo>
                    <a:pt x="138" y="1"/>
                  </a:moveTo>
                  <a:lnTo>
                    <a:pt x="134" y="26"/>
                  </a:lnTo>
                  <a:cubicBezTo>
                    <a:pt x="134" y="26"/>
                    <a:pt x="204" y="33"/>
                    <a:pt x="279" y="104"/>
                  </a:cubicBezTo>
                  <a:cubicBezTo>
                    <a:pt x="408" y="230"/>
                    <a:pt x="523" y="407"/>
                    <a:pt x="464" y="489"/>
                  </a:cubicBezTo>
                  <a:cubicBezTo>
                    <a:pt x="448" y="511"/>
                    <a:pt x="431" y="522"/>
                    <a:pt x="404" y="525"/>
                  </a:cubicBezTo>
                  <a:cubicBezTo>
                    <a:pt x="402" y="525"/>
                    <a:pt x="400" y="525"/>
                    <a:pt x="397" y="525"/>
                  </a:cubicBezTo>
                  <a:cubicBezTo>
                    <a:pt x="256" y="525"/>
                    <a:pt x="23" y="286"/>
                    <a:pt x="20" y="281"/>
                  </a:cubicBezTo>
                  <a:lnTo>
                    <a:pt x="1" y="300"/>
                  </a:lnTo>
                  <a:cubicBezTo>
                    <a:pt x="13" y="311"/>
                    <a:pt x="242" y="552"/>
                    <a:pt x="397" y="552"/>
                  </a:cubicBezTo>
                  <a:lnTo>
                    <a:pt x="404" y="552"/>
                  </a:lnTo>
                  <a:cubicBezTo>
                    <a:pt x="441" y="547"/>
                    <a:pt x="467" y="533"/>
                    <a:pt x="486" y="503"/>
                  </a:cubicBezTo>
                  <a:cubicBezTo>
                    <a:pt x="564" y="397"/>
                    <a:pt x="404" y="189"/>
                    <a:pt x="298" y="86"/>
                  </a:cubicBezTo>
                  <a:cubicBezTo>
                    <a:pt x="216" y="8"/>
                    <a:pt x="142" y="1"/>
                    <a:pt x="138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3490569" y="3805350"/>
              <a:ext cx="89578" cy="97043"/>
            </a:xfrm>
            <a:custGeom>
              <a:rect b="b" l="l" r="r" t="t"/>
              <a:pathLst>
                <a:path extrusionOk="0" h="494" w="456">
                  <a:moveTo>
                    <a:pt x="337" y="1"/>
                  </a:moveTo>
                  <a:cubicBezTo>
                    <a:pt x="337" y="1"/>
                    <a:pt x="0" y="356"/>
                    <a:pt x="118" y="463"/>
                  </a:cubicBezTo>
                  <a:cubicBezTo>
                    <a:pt x="142" y="485"/>
                    <a:pt x="169" y="493"/>
                    <a:pt x="198" y="493"/>
                  </a:cubicBezTo>
                  <a:cubicBezTo>
                    <a:pt x="315" y="493"/>
                    <a:pt x="456" y="352"/>
                    <a:pt x="456" y="352"/>
                  </a:cubicBezTo>
                  <a:lnTo>
                    <a:pt x="337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3505106" y="3803385"/>
              <a:ext cx="77202" cy="101757"/>
            </a:xfrm>
            <a:custGeom>
              <a:rect b="b" l="l" r="r" t="t"/>
              <a:pathLst>
                <a:path extrusionOk="0" h="518" w="393">
                  <a:moveTo>
                    <a:pt x="256" y="0"/>
                  </a:moveTo>
                  <a:cubicBezTo>
                    <a:pt x="244" y="11"/>
                    <a:pt x="0" y="270"/>
                    <a:pt x="4" y="415"/>
                  </a:cubicBezTo>
                  <a:cubicBezTo>
                    <a:pt x="8" y="444"/>
                    <a:pt x="15" y="466"/>
                    <a:pt x="34" y="485"/>
                  </a:cubicBezTo>
                  <a:cubicBezTo>
                    <a:pt x="63" y="507"/>
                    <a:pt x="93" y="518"/>
                    <a:pt x="126" y="518"/>
                  </a:cubicBezTo>
                  <a:cubicBezTo>
                    <a:pt x="244" y="518"/>
                    <a:pt x="385" y="381"/>
                    <a:pt x="392" y="374"/>
                  </a:cubicBezTo>
                  <a:lnTo>
                    <a:pt x="374" y="355"/>
                  </a:lnTo>
                  <a:cubicBezTo>
                    <a:pt x="371" y="355"/>
                    <a:pt x="236" y="490"/>
                    <a:pt x="126" y="490"/>
                  </a:cubicBezTo>
                  <a:cubicBezTo>
                    <a:pt x="99" y="490"/>
                    <a:pt x="74" y="482"/>
                    <a:pt x="52" y="463"/>
                  </a:cubicBezTo>
                  <a:cubicBezTo>
                    <a:pt x="41" y="451"/>
                    <a:pt x="34" y="437"/>
                    <a:pt x="34" y="415"/>
                  </a:cubicBezTo>
                  <a:cubicBezTo>
                    <a:pt x="27" y="277"/>
                    <a:pt x="271" y="22"/>
                    <a:pt x="274" y="19"/>
                  </a:cubicBezTo>
                  <a:lnTo>
                    <a:pt x="256" y="0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3410029" y="3823815"/>
              <a:ext cx="98221" cy="104115"/>
            </a:xfrm>
            <a:custGeom>
              <a:rect b="b" l="l" r="r" t="t"/>
              <a:pathLst>
                <a:path extrusionOk="0" h="530" w="500">
                  <a:moveTo>
                    <a:pt x="89" y="0"/>
                  </a:moveTo>
                  <a:lnTo>
                    <a:pt x="0" y="321"/>
                  </a:lnTo>
                  <a:cubicBezTo>
                    <a:pt x="0" y="321"/>
                    <a:pt x="203" y="530"/>
                    <a:pt x="342" y="530"/>
                  </a:cubicBezTo>
                  <a:cubicBezTo>
                    <a:pt x="376" y="530"/>
                    <a:pt x="407" y="517"/>
                    <a:pt x="429" y="484"/>
                  </a:cubicBezTo>
                  <a:cubicBezTo>
                    <a:pt x="499" y="388"/>
                    <a:pt x="359" y="195"/>
                    <a:pt x="240" y="81"/>
                  </a:cubicBezTo>
                  <a:cubicBezTo>
                    <a:pt x="163" y="7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3407671" y="3821458"/>
              <a:ext cx="104115" cy="109222"/>
            </a:xfrm>
            <a:custGeom>
              <a:rect b="b" l="l" r="r" t="t"/>
              <a:pathLst>
                <a:path extrusionOk="0" h="556" w="530">
                  <a:moveTo>
                    <a:pt x="101" y="0"/>
                  </a:moveTo>
                  <a:lnTo>
                    <a:pt x="101" y="26"/>
                  </a:lnTo>
                  <a:cubicBezTo>
                    <a:pt x="101" y="26"/>
                    <a:pt x="171" y="34"/>
                    <a:pt x="241" y="104"/>
                  </a:cubicBezTo>
                  <a:cubicBezTo>
                    <a:pt x="374" y="230"/>
                    <a:pt x="489" y="404"/>
                    <a:pt x="429" y="489"/>
                  </a:cubicBezTo>
                  <a:cubicBezTo>
                    <a:pt x="415" y="511"/>
                    <a:pt x="393" y="526"/>
                    <a:pt x="363" y="526"/>
                  </a:cubicBezTo>
                  <a:cubicBezTo>
                    <a:pt x="360" y="526"/>
                    <a:pt x="356" y="526"/>
                    <a:pt x="353" y="526"/>
                  </a:cubicBezTo>
                  <a:cubicBezTo>
                    <a:pt x="220" y="526"/>
                    <a:pt x="23" y="326"/>
                    <a:pt x="23" y="326"/>
                  </a:cubicBezTo>
                  <a:lnTo>
                    <a:pt x="1" y="345"/>
                  </a:lnTo>
                  <a:cubicBezTo>
                    <a:pt x="12" y="352"/>
                    <a:pt x="212" y="555"/>
                    <a:pt x="352" y="555"/>
                  </a:cubicBezTo>
                  <a:lnTo>
                    <a:pt x="367" y="555"/>
                  </a:lnTo>
                  <a:cubicBezTo>
                    <a:pt x="400" y="552"/>
                    <a:pt x="429" y="533"/>
                    <a:pt x="452" y="504"/>
                  </a:cubicBezTo>
                  <a:cubicBezTo>
                    <a:pt x="530" y="393"/>
                    <a:pt x="371" y="190"/>
                    <a:pt x="263" y="82"/>
                  </a:cubicBezTo>
                  <a:cubicBezTo>
                    <a:pt x="182" y="8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3393135" y="3882944"/>
              <a:ext cx="96257" cy="76023"/>
            </a:xfrm>
            <a:custGeom>
              <a:rect b="b" l="l" r="r" t="t"/>
              <a:pathLst>
                <a:path extrusionOk="0" h="387" w="490">
                  <a:moveTo>
                    <a:pt x="89" y="1"/>
                  </a:moveTo>
                  <a:cubicBezTo>
                    <a:pt x="28" y="1"/>
                    <a:pt x="1" y="39"/>
                    <a:pt x="1" y="39"/>
                  </a:cubicBezTo>
                  <a:lnTo>
                    <a:pt x="90" y="283"/>
                  </a:lnTo>
                  <a:cubicBezTo>
                    <a:pt x="90" y="283"/>
                    <a:pt x="233" y="386"/>
                    <a:pt x="339" y="386"/>
                  </a:cubicBezTo>
                  <a:cubicBezTo>
                    <a:pt x="374" y="386"/>
                    <a:pt x="405" y="375"/>
                    <a:pt x="426" y="346"/>
                  </a:cubicBezTo>
                  <a:cubicBezTo>
                    <a:pt x="489" y="254"/>
                    <a:pt x="264" y="68"/>
                    <a:pt x="186" y="27"/>
                  </a:cubicBezTo>
                  <a:cubicBezTo>
                    <a:pt x="147" y="8"/>
                    <a:pt x="115" y="1"/>
                    <a:pt x="89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3390974" y="3880194"/>
              <a:ext cx="90953" cy="80934"/>
            </a:xfrm>
            <a:custGeom>
              <a:rect b="b" l="l" r="r" t="t"/>
              <a:pathLst>
                <a:path extrusionOk="0" h="412" w="463">
                  <a:moveTo>
                    <a:pt x="96" y="1"/>
                  </a:moveTo>
                  <a:cubicBezTo>
                    <a:pt x="31" y="1"/>
                    <a:pt x="0" y="43"/>
                    <a:pt x="0" y="46"/>
                  </a:cubicBezTo>
                  <a:lnTo>
                    <a:pt x="23" y="60"/>
                  </a:lnTo>
                  <a:cubicBezTo>
                    <a:pt x="23" y="58"/>
                    <a:pt x="47" y="28"/>
                    <a:pt x="99" y="28"/>
                  </a:cubicBezTo>
                  <a:cubicBezTo>
                    <a:pt x="123" y="28"/>
                    <a:pt x="153" y="34"/>
                    <a:pt x="190" y="53"/>
                  </a:cubicBezTo>
                  <a:cubicBezTo>
                    <a:pt x="253" y="86"/>
                    <a:pt x="411" y="212"/>
                    <a:pt x="430" y="301"/>
                  </a:cubicBezTo>
                  <a:cubicBezTo>
                    <a:pt x="437" y="323"/>
                    <a:pt x="434" y="338"/>
                    <a:pt x="426" y="352"/>
                  </a:cubicBezTo>
                  <a:cubicBezTo>
                    <a:pt x="411" y="371"/>
                    <a:pt x="393" y="379"/>
                    <a:pt x="371" y="382"/>
                  </a:cubicBezTo>
                  <a:cubicBezTo>
                    <a:pt x="363" y="384"/>
                    <a:pt x="355" y="384"/>
                    <a:pt x="347" y="384"/>
                  </a:cubicBezTo>
                  <a:cubicBezTo>
                    <a:pt x="244" y="384"/>
                    <a:pt x="111" y="286"/>
                    <a:pt x="108" y="286"/>
                  </a:cubicBezTo>
                  <a:lnTo>
                    <a:pt x="93" y="308"/>
                  </a:lnTo>
                  <a:cubicBezTo>
                    <a:pt x="101" y="312"/>
                    <a:pt x="241" y="412"/>
                    <a:pt x="348" y="412"/>
                  </a:cubicBezTo>
                  <a:lnTo>
                    <a:pt x="374" y="412"/>
                  </a:lnTo>
                  <a:cubicBezTo>
                    <a:pt x="403" y="405"/>
                    <a:pt x="430" y="390"/>
                    <a:pt x="448" y="367"/>
                  </a:cubicBezTo>
                  <a:cubicBezTo>
                    <a:pt x="459" y="349"/>
                    <a:pt x="463" y="323"/>
                    <a:pt x="459" y="297"/>
                  </a:cubicBezTo>
                  <a:cubicBezTo>
                    <a:pt x="434" y="190"/>
                    <a:pt x="263" y="60"/>
                    <a:pt x="200" y="31"/>
                  </a:cubicBezTo>
                  <a:cubicBezTo>
                    <a:pt x="159" y="9"/>
                    <a:pt x="124" y="1"/>
                    <a:pt x="96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3497838" y="3809672"/>
              <a:ext cx="329238" cy="289556"/>
            </a:xfrm>
            <a:custGeom>
              <a:rect b="b" l="l" r="r" t="t"/>
              <a:pathLst>
                <a:path extrusionOk="0" h="1474" w="1676">
                  <a:moveTo>
                    <a:pt x="1406" y="1"/>
                  </a:moveTo>
                  <a:lnTo>
                    <a:pt x="991" y="685"/>
                  </a:lnTo>
                  <a:lnTo>
                    <a:pt x="389" y="530"/>
                  </a:lnTo>
                  <a:lnTo>
                    <a:pt x="1" y="967"/>
                  </a:lnTo>
                  <a:lnTo>
                    <a:pt x="888" y="1421"/>
                  </a:lnTo>
                  <a:cubicBezTo>
                    <a:pt x="955" y="1456"/>
                    <a:pt x="1027" y="1473"/>
                    <a:pt x="1097" y="1473"/>
                  </a:cubicBezTo>
                  <a:cubicBezTo>
                    <a:pt x="1223" y="1473"/>
                    <a:pt x="1346" y="1420"/>
                    <a:pt x="1435" y="1318"/>
                  </a:cubicBezTo>
                  <a:lnTo>
                    <a:pt x="1676" y="1052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4033483" y="3546384"/>
              <a:ext cx="244627" cy="379307"/>
            </a:xfrm>
            <a:custGeom>
              <a:rect b="b" l="l" r="r" t="t"/>
              <a:pathLst>
                <a:path extrusionOk="0" h="1932" w="1241">
                  <a:moveTo>
                    <a:pt x="445" y="0"/>
                  </a:moveTo>
                  <a:lnTo>
                    <a:pt x="1" y="1055"/>
                  </a:lnTo>
                  <a:lnTo>
                    <a:pt x="429" y="1931"/>
                  </a:lnTo>
                  <a:lnTo>
                    <a:pt x="1240" y="828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11"/>
            <p:cNvSpPr/>
            <p:nvPr/>
          </p:nvSpPr>
          <p:spPr>
            <a:xfrm>
              <a:off x="3677661" y="3763811"/>
              <a:ext cx="196973" cy="274560"/>
            </a:xfrm>
            <a:custGeom>
              <a:rect b="b" l="l" r="r" t="t"/>
              <a:pathLst>
                <a:path extrusionOk="0" h="1400" w="1000">
                  <a:moveTo>
                    <a:pt x="619" y="1"/>
                  </a:moveTo>
                  <a:lnTo>
                    <a:pt x="1" y="747"/>
                  </a:lnTo>
                  <a:lnTo>
                    <a:pt x="815" y="1399"/>
                  </a:lnTo>
                  <a:lnTo>
                    <a:pt x="1000" y="607"/>
                  </a:lnTo>
                  <a:lnTo>
                    <a:pt x="889" y="42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1"/>
            <p:cNvSpPr/>
            <p:nvPr/>
          </p:nvSpPr>
          <p:spPr>
            <a:xfrm>
              <a:off x="4203451" y="4324041"/>
              <a:ext cx="293870" cy="288844"/>
            </a:xfrm>
            <a:custGeom>
              <a:rect b="b" l="l" r="r" t="t"/>
              <a:pathLst>
                <a:path extrusionOk="0" h="1475" w="1499">
                  <a:moveTo>
                    <a:pt x="1026" y="0"/>
                  </a:moveTo>
                  <a:lnTo>
                    <a:pt x="0" y="386"/>
                  </a:lnTo>
                  <a:cubicBezTo>
                    <a:pt x="0" y="386"/>
                    <a:pt x="145" y="744"/>
                    <a:pt x="300" y="955"/>
                  </a:cubicBezTo>
                  <a:cubicBezTo>
                    <a:pt x="487" y="1205"/>
                    <a:pt x="762" y="1475"/>
                    <a:pt x="1080" y="1475"/>
                  </a:cubicBezTo>
                  <a:cubicBezTo>
                    <a:pt x="1129" y="1475"/>
                    <a:pt x="1178" y="1468"/>
                    <a:pt x="1229" y="1455"/>
                  </a:cubicBezTo>
                  <a:cubicBezTo>
                    <a:pt x="1229" y="1455"/>
                    <a:pt x="1499" y="963"/>
                    <a:pt x="1258" y="386"/>
                  </a:cubicBezTo>
                  <a:cubicBezTo>
                    <a:pt x="1210" y="260"/>
                    <a:pt x="1132" y="130"/>
                    <a:pt x="1026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1"/>
            <p:cNvSpPr/>
            <p:nvPr/>
          </p:nvSpPr>
          <p:spPr>
            <a:xfrm>
              <a:off x="4261602" y="4399192"/>
              <a:ext cx="235535" cy="214122"/>
            </a:xfrm>
            <a:custGeom>
              <a:rect b="b" l="l" r="r" t="t"/>
              <a:pathLst>
                <a:path extrusionOk="0" h="1090" w="1199">
                  <a:moveTo>
                    <a:pt x="958" y="1"/>
                  </a:moveTo>
                  <a:lnTo>
                    <a:pt x="958" y="1"/>
                  </a:lnTo>
                  <a:cubicBezTo>
                    <a:pt x="1180" y="707"/>
                    <a:pt x="903" y="966"/>
                    <a:pt x="903" y="966"/>
                  </a:cubicBezTo>
                  <a:cubicBezTo>
                    <a:pt x="881" y="969"/>
                    <a:pt x="857" y="970"/>
                    <a:pt x="834" y="970"/>
                  </a:cubicBezTo>
                  <a:cubicBezTo>
                    <a:pt x="547" y="970"/>
                    <a:pt x="209" y="751"/>
                    <a:pt x="0" y="570"/>
                  </a:cubicBezTo>
                  <a:cubicBezTo>
                    <a:pt x="187" y="820"/>
                    <a:pt x="462" y="1090"/>
                    <a:pt x="780" y="1090"/>
                  </a:cubicBezTo>
                  <a:cubicBezTo>
                    <a:pt x="829" y="1090"/>
                    <a:pt x="878" y="1083"/>
                    <a:pt x="929" y="1070"/>
                  </a:cubicBezTo>
                  <a:cubicBezTo>
                    <a:pt x="929" y="1070"/>
                    <a:pt x="1199" y="578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1"/>
            <p:cNvSpPr/>
            <p:nvPr/>
          </p:nvSpPr>
          <p:spPr>
            <a:xfrm>
              <a:off x="3626829" y="4814442"/>
              <a:ext cx="271632" cy="190447"/>
            </a:xfrm>
            <a:custGeom>
              <a:rect b="b" l="l" r="r" t="t"/>
              <a:pathLst>
                <a:path extrusionOk="0" h="971" w="1389">
                  <a:moveTo>
                    <a:pt x="403" y="0"/>
                  </a:moveTo>
                  <a:cubicBezTo>
                    <a:pt x="249" y="0"/>
                    <a:pt x="150" y="48"/>
                    <a:pt x="90" y="98"/>
                  </a:cubicBezTo>
                  <a:cubicBezTo>
                    <a:pt x="23" y="149"/>
                    <a:pt x="1" y="205"/>
                    <a:pt x="1" y="205"/>
                  </a:cubicBezTo>
                  <a:lnTo>
                    <a:pt x="1233" y="971"/>
                  </a:lnTo>
                  <a:lnTo>
                    <a:pt x="1278" y="868"/>
                  </a:lnTo>
                  <a:lnTo>
                    <a:pt x="1374" y="620"/>
                  </a:lnTo>
                  <a:lnTo>
                    <a:pt x="1389" y="464"/>
                  </a:lnTo>
                  <a:lnTo>
                    <a:pt x="622" y="28"/>
                  </a:lnTo>
                  <a:cubicBezTo>
                    <a:pt x="539" y="8"/>
                    <a:pt x="467" y="0"/>
                    <a:pt x="403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1"/>
            <p:cNvSpPr/>
            <p:nvPr/>
          </p:nvSpPr>
          <p:spPr>
            <a:xfrm>
              <a:off x="3626310" y="4832935"/>
              <a:ext cx="251054" cy="171691"/>
            </a:xfrm>
            <a:custGeom>
              <a:rect b="b" l="l" r="r" t="t"/>
              <a:pathLst>
                <a:path extrusionOk="0" h="874" w="1278">
                  <a:moveTo>
                    <a:pt x="90" y="1"/>
                  </a:moveTo>
                  <a:cubicBezTo>
                    <a:pt x="23" y="52"/>
                    <a:pt x="1" y="108"/>
                    <a:pt x="1" y="108"/>
                  </a:cubicBezTo>
                  <a:lnTo>
                    <a:pt x="1233" y="874"/>
                  </a:lnTo>
                  <a:lnTo>
                    <a:pt x="1278" y="771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1"/>
            <p:cNvSpPr/>
            <p:nvPr/>
          </p:nvSpPr>
          <p:spPr>
            <a:xfrm>
              <a:off x="3745747" y="4314133"/>
              <a:ext cx="306647" cy="601900"/>
            </a:xfrm>
            <a:custGeom>
              <a:rect b="b" l="l" r="r" t="t"/>
              <a:pathLst>
                <a:path extrusionOk="0" h="3064" w="1561">
                  <a:moveTo>
                    <a:pt x="528" y="1"/>
                  </a:moveTo>
                  <a:lnTo>
                    <a:pt x="499" y="137"/>
                  </a:lnTo>
                  <a:lnTo>
                    <a:pt x="395" y="656"/>
                  </a:lnTo>
                  <a:lnTo>
                    <a:pt x="311" y="1073"/>
                  </a:lnTo>
                  <a:lnTo>
                    <a:pt x="0" y="2594"/>
                  </a:lnTo>
                  <a:lnTo>
                    <a:pt x="747" y="3064"/>
                  </a:lnTo>
                  <a:lnTo>
                    <a:pt x="1228" y="1561"/>
                  </a:lnTo>
                  <a:lnTo>
                    <a:pt x="1416" y="981"/>
                  </a:lnTo>
                  <a:lnTo>
                    <a:pt x="1561" y="523"/>
                  </a:lnTo>
                  <a:lnTo>
                    <a:pt x="899" y="190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3806643" y="4442802"/>
              <a:ext cx="217462" cy="178173"/>
            </a:xfrm>
            <a:custGeom>
              <a:rect b="b" l="l" r="r" t="t"/>
              <a:pathLst>
                <a:path extrusionOk="0" h="907" w="1107">
                  <a:moveTo>
                    <a:pt x="85" y="1"/>
                  </a:moveTo>
                  <a:lnTo>
                    <a:pt x="1" y="418"/>
                  </a:lnTo>
                  <a:lnTo>
                    <a:pt x="918" y="906"/>
                  </a:lnTo>
                  <a:lnTo>
                    <a:pt x="1106" y="32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1"/>
            <p:cNvSpPr/>
            <p:nvPr/>
          </p:nvSpPr>
          <p:spPr>
            <a:xfrm>
              <a:off x="4244904" y="4223967"/>
              <a:ext cx="327077" cy="287985"/>
            </a:xfrm>
            <a:custGeom>
              <a:rect b="b" l="l" r="r" t="t"/>
              <a:pathLst>
                <a:path extrusionOk="0" h="1466" w="1665">
                  <a:moveTo>
                    <a:pt x="851" y="1"/>
                  </a:moveTo>
                  <a:lnTo>
                    <a:pt x="0" y="1026"/>
                  </a:lnTo>
                  <a:lnTo>
                    <a:pt x="536" y="1292"/>
                  </a:lnTo>
                  <a:lnTo>
                    <a:pt x="758" y="1403"/>
                  </a:lnTo>
                  <a:cubicBezTo>
                    <a:pt x="844" y="1443"/>
                    <a:pt x="932" y="1465"/>
                    <a:pt x="1018" y="1465"/>
                  </a:cubicBezTo>
                  <a:cubicBezTo>
                    <a:pt x="1202" y="1465"/>
                    <a:pt x="1383" y="1377"/>
                    <a:pt x="1494" y="1218"/>
                  </a:cubicBezTo>
                  <a:cubicBezTo>
                    <a:pt x="1665" y="977"/>
                    <a:pt x="1620" y="641"/>
                    <a:pt x="1391" y="452"/>
                  </a:cubicBezTo>
                  <a:lnTo>
                    <a:pt x="1047" y="164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1"/>
            <p:cNvSpPr/>
            <p:nvPr/>
          </p:nvSpPr>
          <p:spPr>
            <a:xfrm>
              <a:off x="4244904" y="4223967"/>
              <a:ext cx="205675" cy="254000"/>
            </a:xfrm>
            <a:custGeom>
              <a:rect b="b" l="l" r="r" t="t"/>
              <a:pathLst>
                <a:path extrusionOk="0" h="1293" w="1047">
                  <a:moveTo>
                    <a:pt x="851" y="1"/>
                  </a:moveTo>
                  <a:lnTo>
                    <a:pt x="0" y="1026"/>
                  </a:lnTo>
                  <a:lnTo>
                    <a:pt x="536" y="1292"/>
                  </a:lnTo>
                  <a:lnTo>
                    <a:pt x="1047" y="164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1"/>
            <p:cNvSpPr/>
            <p:nvPr/>
          </p:nvSpPr>
          <p:spPr>
            <a:xfrm>
              <a:off x="3776195" y="4067796"/>
              <a:ext cx="671637" cy="493660"/>
            </a:xfrm>
            <a:custGeom>
              <a:rect b="b" l="l" r="r" t="t"/>
              <a:pathLst>
                <a:path extrusionOk="0" h="2513" w="3419">
                  <a:moveTo>
                    <a:pt x="2371" y="1"/>
                  </a:moveTo>
                  <a:lnTo>
                    <a:pt x="1528" y="78"/>
                  </a:lnTo>
                  <a:lnTo>
                    <a:pt x="677" y="156"/>
                  </a:lnTo>
                  <a:lnTo>
                    <a:pt x="448" y="534"/>
                  </a:lnTo>
                  <a:lnTo>
                    <a:pt x="322" y="748"/>
                  </a:lnTo>
                  <a:lnTo>
                    <a:pt x="252" y="1040"/>
                  </a:lnTo>
                  <a:lnTo>
                    <a:pt x="1" y="2139"/>
                  </a:lnTo>
                  <a:lnTo>
                    <a:pt x="1369" y="2513"/>
                  </a:lnTo>
                  <a:lnTo>
                    <a:pt x="1661" y="1480"/>
                  </a:lnTo>
                  <a:lnTo>
                    <a:pt x="2634" y="2069"/>
                  </a:lnTo>
                  <a:lnTo>
                    <a:pt x="3419" y="833"/>
                  </a:lnTo>
                  <a:lnTo>
                    <a:pt x="2423" y="41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1"/>
            <p:cNvSpPr/>
            <p:nvPr/>
          </p:nvSpPr>
          <p:spPr>
            <a:xfrm>
              <a:off x="3825391" y="4068526"/>
              <a:ext cx="427303" cy="203143"/>
            </a:xfrm>
            <a:custGeom>
              <a:rect b="b" l="l" r="r" t="t"/>
              <a:pathLst>
                <a:path extrusionOk="0" h="1040" w="2173">
                  <a:moveTo>
                    <a:pt x="2120" y="1"/>
                  </a:moveTo>
                  <a:lnTo>
                    <a:pt x="1277" y="78"/>
                  </a:lnTo>
                  <a:lnTo>
                    <a:pt x="197" y="534"/>
                  </a:lnTo>
                  <a:lnTo>
                    <a:pt x="71" y="748"/>
                  </a:lnTo>
                  <a:lnTo>
                    <a:pt x="1" y="1040"/>
                  </a:lnTo>
                  <a:lnTo>
                    <a:pt x="2172" y="41"/>
                  </a:lnTo>
                  <a:lnTo>
                    <a:pt x="2120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3798000" y="3744453"/>
              <a:ext cx="447692" cy="469694"/>
            </a:xfrm>
            <a:custGeom>
              <a:rect b="b" l="l" r="r" t="t"/>
              <a:pathLst>
                <a:path extrusionOk="0" h="2391" w="2279">
                  <a:moveTo>
                    <a:pt x="1488" y="0"/>
                  </a:moveTo>
                  <a:lnTo>
                    <a:pt x="122" y="85"/>
                  </a:lnTo>
                  <a:cubicBezTo>
                    <a:pt x="122" y="85"/>
                    <a:pt x="63" y="333"/>
                    <a:pt x="30" y="693"/>
                  </a:cubicBezTo>
                  <a:cubicBezTo>
                    <a:pt x="18" y="785"/>
                    <a:pt x="11" y="881"/>
                    <a:pt x="8" y="985"/>
                  </a:cubicBezTo>
                  <a:cubicBezTo>
                    <a:pt x="4" y="1058"/>
                    <a:pt x="1" y="1136"/>
                    <a:pt x="1" y="1217"/>
                  </a:cubicBezTo>
                  <a:cubicBezTo>
                    <a:pt x="1" y="1332"/>
                    <a:pt x="4" y="1451"/>
                    <a:pt x="15" y="1569"/>
                  </a:cubicBezTo>
                  <a:cubicBezTo>
                    <a:pt x="23" y="1669"/>
                    <a:pt x="33" y="1769"/>
                    <a:pt x="52" y="1869"/>
                  </a:cubicBezTo>
                  <a:cubicBezTo>
                    <a:pt x="71" y="1958"/>
                    <a:pt x="89" y="2046"/>
                    <a:pt x="115" y="2131"/>
                  </a:cubicBezTo>
                  <a:cubicBezTo>
                    <a:pt x="141" y="2220"/>
                    <a:pt x="170" y="2308"/>
                    <a:pt x="207" y="2390"/>
                  </a:cubicBezTo>
                  <a:lnTo>
                    <a:pt x="2279" y="1658"/>
                  </a:lnTo>
                  <a:cubicBezTo>
                    <a:pt x="2279" y="1658"/>
                    <a:pt x="2249" y="1628"/>
                    <a:pt x="2205" y="1576"/>
                  </a:cubicBezTo>
                  <a:cubicBezTo>
                    <a:pt x="2164" y="1528"/>
                    <a:pt x="2109" y="1458"/>
                    <a:pt x="2046" y="1369"/>
                  </a:cubicBezTo>
                  <a:cubicBezTo>
                    <a:pt x="1998" y="1302"/>
                    <a:pt x="1946" y="1221"/>
                    <a:pt x="1891" y="1128"/>
                  </a:cubicBezTo>
                  <a:cubicBezTo>
                    <a:pt x="1846" y="1055"/>
                    <a:pt x="1806" y="970"/>
                    <a:pt x="1761" y="881"/>
                  </a:cubicBezTo>
                  <a:cubicBezTo>
                    <a:pt x="1732" y="818"/>
                    <a:pt x="1702" y="751"/>
                    <a:pt x="1676" y="685"/>
                  </a:cubicBezTo>
                  <a:cubicBezTo>
                    <a:pt x="1650" y="618"/>
                    <a:pt x="1624" y="551"/>
                    <a:pt x="1602" y="481"/>
                  </a:cubicBezTo>
                  <a:cubicBezTo>
                    <a:pt x="1554" y="333"/>
                    <a:pt x="1513" y="171"/>
                    <a:pt x="1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3851039" y="3756043"/>
              <a:ext cx="198407" cy="91935"/>
            </a:xfrm>
            <a:custGeom>
              <a:rect b="b" l="l" r="r" t="t"/>
              <a:pathLst>
                <a:path extrusionOk="0" h="468" w="1010">
                  <a:moveTo>
                    <a:pt x="0" y="1"/>
                  </a:moveTo>
                  <a:cubicBezTo>
                    <a:pt x="0" y="1"/>
                    <a:pt x="103" y="182"/>
                    <a:pt x="233" y="318"/>
                  </a:cubicBezTo>
                  <a:cubicBezTo>
                    <a:pt x="314" y="400"/>
                    <a:pt x="402" y="467"/>
                    <a:pt x="484" y="467"/>
                  </a:cubicBezTo>
                  <a:cubicBezTo>
                    <a:pt x="488" y="467"/>
                    <a:pt x="492" y="467"/>
                    <a:pt x="496" y="467"/>
                  </a:cubicBezTo>
                  <a:cubicBezTo>
                    <a:pt x="596" y="456"/>
                    <a:pt x="714" y="356"/>
                    <a:pt x="814" y="248"/>
                  </a:cubicBezTo>
                  <a:cubicBezTo>
                    <a:pt x="925" y="127"/>
                    <a:pt x="1010" y="1"/>
                    <a:pt x="101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3851039" y="3756043"/>
              <a:ext cx="198407" cy="62862"/>
            </a:xfrm>
            <a:custGeom>
              <a:rect b="b" l="l" r="r" t="t"/>
              <a:pathLst>
                <a:path extrusionOk="0" h="320" w="1010">
                  <a:moveTo>
                    <a:pt x="0" y="1"/>
                  </a:moveTo>
                  <a:cubicBezTo>
                    <a:pt x="0" y="1"/>
                    <a:pt x="103" y="182"/>
                    <a:pt x="233" y="318"/>
                  </a:cubicBezTo>
                  <a:cubicBezTo>
                    <a:pt x="252" y="319"/>
                    <a:pt x="271" y="319"/>
                    <a:pt x="290" y="319"/>
                  </a:cubicBezTo>
                  <a:cubicBezTo>
                    <a:pt x="476" y="319"/>
                    <a:pt x="666" y="285"/>
                    <a:pt x="814" y="248"/>
                  </a:cubicBezTo>
                  <a:cubicBezTo>
                    <a:pt x="925" y="127"/>
                    <a:pt x="1010" y="1"/>
                    <a:pt x="101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3808215" y="4013381"/>
              <a:ext cx="423137" cy="149689"/>
            </a:xfrm>
            <a:custGeom>
              <a:rect b="b" l="l" r="r" t="t"/>
              <a:pathLst>
                <a:path extrusionOk="0" h="762" w="2154">
                  <a:moveTo>
                    <a:pt x="1994" y="0"/>
                  </a:moveTo>
                  <a:lnTo>
                    <a:pt x="0" y="500"/>
                  </a:lnTo>
                  <a:cubicBezTo>
                    <a:pt x="19" y="589"/>
                    <a:pt x="37" y="677"/>
                    <a:pt x="63" y="762"/>
                  </a:cubicBezTo>
                  <a:lnTo>
                    <a:pt x="2153" y="207"/>
                  </a:lnTo>
                  <a:cubicBezTo>
                    <a:pt x="2112" y="159"/>
                    <a:pt x="2057" y="89"/>
                    <a:pt x="19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3798000" y="3917321"/>
              <a:ext cx="371473" cy="135349"/>
            </a:xfrm>
            <a:custGeom>
              <a:rect b="b" l="l" r="r" t="t"/>
              <a:pathLst>
                <a:path extrusionOk="0" h="689" w="1891">
                  <a:moveTo>
                    <a:pt x="1761" y="1"/>
                  </a:moveTo>
                  <a:lnTo>
                    <a:pt x="1" y="337"/>
                  </a:lnTo>
                  <a:cubicBezTo>
                    <a:pt x="1" y="452"/>
                    <a:pt x="4" y="571"/>
                    <a:pt x="15" y="689"/>
                  </a:cubicBezTo>
                  <a:lnTo>
                    <a:pt x="1891" y="248"/>
                  </a:lnTo>
                  <a:cubicBezTo>
                    <a:pt x="1846" y="175"/>
                    <a:pt x="1806" y="90"/>
                    <a:pt x="1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3799375" y="3838941"/>
              <a:ext cx="327863" cy="99007"/>
            </a:xfrm>
            <a:custGeom>
              <a:rect b="b" l="l" r="r" t="t"/>
              <a:pathLst>
                <a:path extrusionOk="0" h="504" w="1669">
                  <a:moveTo>
                    <a:pt x="1595" y="0"/>
                  </a:moveTo>
                  <a:lnTo>
                    <a:pt x="23" y="212"/>
                  </a:lnTo>
                  <a:cubicBezTo>
                    <a:pt x="11" y="304"/>
                    <a:pt x="4" y="400"/>
                    <a:pt x="1" y="504"/>
                  </a:cubicBezTo>
                  <a:lnTo>
                    <a:pt x="1669" y="204"/>
                  </a:lnTo>
                  <a:cubicBezTo>
                    <a:pt x="1643" y="137"/>
                    <a:pt x="1617" y="7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3545180" y="3510688"/>
              <a:ext cx="192710" cy="155582"/>
            </a:xfrm>
            <a:custGeom>
              <a:rect b="b" l="l" r="r" t="t"/>
              <a:pathLst>
                <a:path extrusionOk="0" h="792" w="981">
                  <a:moveTo>
                    <a:pt x="455" y="1"/>
                  </a:moveTo>
                  <a:cubicBezTo>
                    <a:pt x="280" y="1"/>
                    <a:pt x="124" y="98"/>
                    <a:pt x="70" y="254"/>
                  </a:cubicBezTo>
                  <a:cubicBezTo>
                    <a:pt x="0" y="454"/>
                    <a:pt x="133" y="684"/>
                    <a:pt x="366" y="765"/>
                  </a:cubicBezTo>
                  <a:cubicBezTo>
                    <a:pt x="420" y="783"/>
                    <a:pt x="474" y="791"/>
                    <a:pt x="527" y="791"/>
                  </a:cubicBezTo>
                  <a:cubicBezTo>
                    <a:pt x="702" y="791"/>
                    <a:pt x="859" y="696"/>
                    <a:pt x="910" y="539"/>
                  </a:cubicBezTo>
                  <a:cubicBezTo>
                    <a:pt x="980" y="336"/>
                    <a:pt x="847" y="107"/>
                    <a:pt x="617" y="29"/>
                  </a:cubicBezTo>
                  <a:cubicBezTo>
                    <a:pt x="563" y="10"/>
                    <a:pt x="508" y="1"/>
                    <a:pt x="455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3574843" y="3561959"/>
              <a:ext cx="131027" cy="93507"/>
            </a:xfrm>
            <a:custGeom>
              <a:rect b="b" l="l" r="r" t="t"/>
              <a:pathLst>
                <a:path extrusionOk="0" h="476" w="667">
                  <a:moveTo>
                    <a:pt x="276" y="1"/>
                  </a:moveTo>
                  <a:cubicBezTo>
                    <a:pt x="164" y="1"/>
                    <a:pt x="71" y="52"/>
                    <a:pt x="41" y="138"/>
                  </a:cubicBezTo>
                  <a:cubicBezTo>
                    <a:pt x="0" y="256"/>
                    <a:pt x="97" y="401"/>
                    <a:pt x="259" y="456"/>
                  </a:cubicBezTo>
                  <a:cubicBezTo>
                    <a:pt x="302" y="469"/>
                    <a:pt x="345" y="476"/>
                    <a:pt x="385" y="476"/>
                  </a:cubicBezTo>
                  <a:cubicBezTo>
                    <a:pt x="499" y="476"/>
                    <a:pt x="596" y="425"/>
                    <a:pt x="626" y="338"/>
                  </a:cubicBezTo>
                  <a:cubicBezTo>
                    <a:pt x="666" y="219"/>
                    <a:pt x="567" y="79"/>
                    <a:pt x="408" y="23"/>
                  </a:cubicBezTo>
                  <a:cubicBezTo>
                    <a:pt x="363" y="8"/>
                    <a:pt x="318" y="1"/>
                    <a:pt x="276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4111913" y="3559405"/>
              <a:ext cx="189174" cy="154404"/>
            </a:xfrm>
            <a:custGeom>
              <a:rect b="b" l="l" r="r" t="t"/>
              <a:pathLst>
                <a:path extrusionOk="0" h="786" w="963">
                  <a:moveTo>
                    <a:pt x="509" y="1"/>
                  </a:moveTo>
                  <a:cubicBezTo>
                    <a:pt x="471" y="1"/>
                    <a:pt x="432" y="5"/>
                    <a:pt x="392" y="14"/>
                  </a:cubicBezTo>
                  <a:cubicBezTo>
                    <a:pt x="156" y="69"/>
                    <a:pt x="1" y="284"/>
                    <a:pt x="49" y="495"/>
                  </a:cubicBezTo>
                  <a:cubicBezTo>
                    <a:pt x="92" y="669"/>
                    <a:pt x="264" y="785"/>
                    <a:pt x="458" y="785"/>
                  </a:cubicBezTo>
                  <a:cubicBezTo>
                    <a:pt x="494" y="785"/>
                    <a:pt x="532" y="781"/>
                    <a:pt x="570" y="772"/>
                  </a:cubicBezTo>
                  <a:cubicBezTo>
                    <a:pt x="810" y="717"/>
                    <a:pt x="962" y="498"/>
                    <a:pt x="914" y="291"/>
                  </a:cubicBezTo>
                  <a:cubicBezTo>
                    <a:pt x="874" y="115"/>
                    <a:pt x="704" y="1"/>
                    <a:pt x="509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1"/>
            <p:cNvSpPr/>
            <p:nvPr/>
          </p:nvSpPr>
          <p:spPr>
            <a:xfrm>
              <a:off x="4151202" y="3608712"/>
              <a:ext cx="129456" cy="91739"/>
            </a:xfrm>
            <a:custGeom>
              <a:rect b="b" l="l" r="r" t="t"/>
              <a:pathLst>
                <a:path extrusionOk="0" h="467" w="659">
                  <a:moveTo>
                    <a:pt x="370" y="1"/>
                  </a:moveTo>
                  <a:cubicBezTo>
                    <a:pt x="340" y="1"/>
                    <a:pt x="309" y="4"/>
                    <a:pt x="277" y="11"/>
                  </a:cubicBezTo>
                  <a:cubicBezTo>
                    <a:pt x="111" y="52"/>
                    <a:pt x="0" y="181"/>
                    <a:pt x="30" y="303"/>
                  </a:cubicBezTo>
                  <a:cubicBezTo>
                    <a:pt x="53" y="401"/>
                    <a:pt x="161" y="466"/>
                    <a:pt x="288" y="466"/>
                  </a:cubicBezTo>
                  <a:cubicBezTo>
                    <a:pt x="318" y="466"/>
                    <a:pt x="350" y="463"/>
                    <a:pt x="381" y="455"/>
                  </a:cubicBezTo>
                  <a:cubicBezTo>
                    <a:pt x="547" y="418"/>
                    <a:pt x="658" y="284"/>
                    <a:pt x="633" y="163"/>
                  </a:cubicBezTo>
                  <a:cubicBezTo>
                    <a:pt x="609" y="63"/>
                    <a:pt x="499" y="1"/>
                    <a:pt x="370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1"/>
            <p:cNvSpPr/>
            <p:nvPr/>
          </p:nvSpPr>
          <p:spPr>
            <a:xfrm>
              <a:off x="3646151" y="3243331"/>
              <a:ext cx="575773" cy="543556"/>
            </a:xfrm>
            <a:custGeom>
              <a:rect b="b" l="l" r="r" t="t"/>
              <a:pathLst>
                <a:path extrusionOk="0" h="2767" w="2931">
                  <a:moveTo>
                    <a:pt x="1665" y="1"/>
                  </a:moveTo>
                  <a:cubicBezTo>
                    <a:pt x="789" y="1"/>
                    <a:pt x="105" y="877"/>
                    <a:pt x="52" y="1619"/>
                  </a:cubicBezTo>
                  <a:cubicBezTo>
                    <a:pt x="0" y="2392"/>
                    <a:pt x="569" y="2689"/>
                    <a:pt x="1336" y="2755"/>
                  </a:cubicBezTo>
                  <a:cubicBezTo>
                    <a:pt x="1421" y="2763"/>
                    <a:pt x="1505" y="2767"/>
                    <a:pt x="1588" y="2767"/>
                  </a:cubicBezTo>
                  <a:cubicBezTo>
                    <a:pt x="2260" y="2767"/>
                    <a:pt x="2829" y="2503"/>
                    <a:pt x="2878" y="1812"/>
                  </a:cubicBezTo>
                  <a:cubicBezTo>
                    <a:pt x="2930" y="1038"/>
                    <a:pt x="2567" y="84"/>
                    <a:pt x="1790" y="7"/>
                  </a:cubicBezTo>
                  <a:cubicBezTo>
                    <a:pt x="1748" y="3"/>
                    <a:pt x="1706" y="1"/>
                    <a:pt x="1665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3657545" y="3265529"/>
              <a:ext cx="553379" cy="301146"/>
            </a:xfrm>
            <a:custGeom>
              <a:rect b="b" l="l" r="r" t="t"/>
              <a:pathLst>
                <a:path extrusionOk="0" h="1533" w="2817">
                  <a:moveTo>
                    <a:pt x="1531" y="0"/>
                  </a:moveTo>
                  <a:cubicBezTo>
                    <a:pt x="1288" y="0"/>
                    <a:pt x="1046" y="42"/>
                    <a:pt x="827" y="141"/>
                  </a:cubicBezTo>
                  <a:cubicBezTo>
                    <a:pt x="438" y="315"/>
                    <a:pt x="123" y="685"/>
                    <a:pt x="1" y="1295"/>
                  </a:cubicBezTo>
                  <a:cubicBezTo>
                    <a:pt x="120" y="1036"/>
                    <a:pt x="286" y="800"/>
                    <a:pt x="489" y="592"/>
                  </a:cubicBezTo>
                  <a:cubicBezTo>
                    <a:pt x="535" y="627"/>
                    <a:pt x="590" y="640"/>
                    <a:pt x="647" y="640"/>
                  </a:cubicBezTo>
                  <a:cubicBezTo>
                    <a:pt x="719" y="640"/>
                    <a:pt x="795" y="619"/>
                    <a:pt x="863" y="592"/>
                  </a:cubicBezTo>
                  <a:cubicBezTo>
                    <a:pt x="966" y="552"/>
                    <a:pt x="1071" y="501"/>
                    <a:pt x="1178" y="501"/>
                  </a:cubicBezTo>
                  <a:cubicBezTo>
                    <a:pt x="1199" y="501"/>
                    <a:pt x="1220" y="503"/>
                    <a:pt x="1240" y="507"/>
                  </a:cubicBezTo>
                  <a:cubicBezTo>
                    <a:pt x="1344" y="529"/>
                    <a:pt x="1429" y="611"/>
                    <a:pt x="1537" y="614"/>
                  </a:cubicBezTo>
                  <a:cubicBezTo>
                    <a:pt x="1542" y="615"/>
                    <a:pt x="1546" y="615"/>
                    <a:pt x="1551" y="615"/>
                  </a:cubicBezTo>
                  <a:cubicBezTo>
                    <a:pt x="1671" y="615"/>
                    <a:pt x="1778" y="522"/>
                    <a:pt x="1899" y="522"/>
                  </a:cubicBezTo>
                  <a:cubicBezTo>
                    <a:pt x="1902" y="522"/>
                    <a:pt x="1905" y="522"/>
                    <a:pt x="1908" y="522"/>
                  </a:cubicBezTo>
                  <a:cubicBezTo>
                    <a:pt x="1993" y="522"/>
                    <a:pt x="2068" y="568"/>
                    <a:pt x="2147" y="596"/>
                  </a:cubicBezTo>
                  <a:cubicBezTo>
                    <a:pt x="2188" y="613"/>
                    <a:pt x="2236" y="624"/>
                    <a:pt x="2284" y="624"/>
                  </a:cubicBezTo>
                  <a:cubicBezTo>
                    <a:pt x="2330" y="624"/>
                    <a:pt x="2377" y="614"/>
                    <a:pt x="2420" y="589"/>
                  </a:cubicBezTo>
                  <a:cubicBezTo>
                    <a:pt x="2553" y="903"/>
                    <a:pt x="2683" y="1217"/>
                    <a:pt x="2816" y="1532"/>
                  </a:cubicBezTo>
                  <a:cubicBezTo>
                    <a:pt x="2775" y="1325"/>
                    <a:pt x="2794" y="1111"/>
                    <a:pt x="2783" y="899"/>
                  </a:cubicBezTo>
                  <a:cubicBezTo>
                    <a:pt x="2772" y="689"/>
                    <a:pt x="2724" y="467"/>
                    <a:pt x="2584" y="315"/>
                  </a:cubicBezTo>
                  <a:cubicBezTo>
                    <a:pt x="2454" y="174"/>
                    <a:pt x="2261" y="108"/>
                    <a:pt x="2073" y="63"/>
                  </a:cubicBezTo>
                  <a:cubicBezTo>
                    <a:pt x="1897" y="24"/>
                    <a:pt x="1714" y="0"/>
                    <a:pt x="1531" y="0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3705673" y="3504402"/>
              <a:ext cx="152636" cy="129848"/>
            </a:xfrm>
            <a:custGeom>
              <a:rect b="b" l="l" r="r" t="t"/>
              <a:pathLst>
                <a:path extrusionOk="0" h="661" w="777">
                  <a:moveTo>
                    <a:pt x="396" y="1"/>
                  </a:moveTo>
                  <a:cubicBezTo>
                    <a:pt x="389" y="1"/>
                    <a:pt x="381" y="1"/>
                    <a:pt x="374" y="1"/>
                  </a:cubicBezTo>
                  <a:cubicBezTo>
                    <a:pt x="163" y="9"/>
                    <a:pt x="0" y="168"/>
                    <a:pt x="8" y="353"/>
                  </a:cubicBezTo>
                  <a:cubicBezTo>
                    <a:pt x="15" y="539"/>
                    <a:pt x="173" y="660"/>
                    <a:pt x="387" y="660"/>
                  </a:cubicBezTo>
                  <a:cubicBezTo>
                    <a:pt x="390" y="660"/>
                    <a:pt x="393" y="660"/>
                    <a:pt x="396" y="660"/>
                  </a:cubicBezTo>
                  <a:cubicBezTo>
                    <a:pt x="644" y="660"/>
                    <a:pt x="777" y="508"/>
                    <a:pt x="770" y="324"/>
                  </a:cubicBezTo>
                  <a:cubicBezTo>
                    <a:pt x="759" y="141"/>
                    <a:pt x="597" y="1"/>
                    <a:pt x="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3705673" y="3493401"/>
              <a:ext cx="153618" cy="81917"/>
            </a:xfrm>
            <a:custGeom>
              <a:rect b="b" l="l" r="r" t="t"/>
              <a:pathLst>
                <a:path extrusionOk="0" h="417" w="782">
                  <a:moveTo>
                    <a:pt x="389" y="1"/>
                  </a:moveTo>
                  <a:cubicBezTo>
                    <a:pt x="275" y="1"/>
                    <a:pt x="163" y="51"/>
                    <a:pt x="89" y="143"/>
                  </a:cubicBezTo>
                  <a:cubicBezTo>
                    <a:pt x="27" y="224"/>
                    <a:pt x="0" y="320"/>
                    <a:pt x="8" y="412"/>
                  </a:cubicBezTo>
                  <a:cubicBezTo>
                    <a:pt x="15" y="332"/>
                    <a:pt x="52" y="246"/>
                    <a:pt x="115" y="180"/>
                  </a:cubicBezTo>
                  <a:cubicBezTo>
                    <a:pt x="188" y="105"/>
                    <a:pt x="287" y="66"/>
                    <a:pt x="388" y="66"/>
                  </a:cubicBezTo>
                  <a:cubicBezTo>
                    <a:pt x="446" y="66"/>
                    <a:pt x="505" y="79"/>
                    <a:pt x="559" y="106"/>
                  </a:cubicBezTo>
                  <a:cubicBezTo>
                    <a:pt x="685" y="168"/>
                    <a:pt x="755" y="291"/>
                    <a:pt x="766" y="417"/>
                  </a:cubicBezTo>
                  <a:cubicBezTo>
                    <a:pt x="781" y="276"/>
                    <a:pt x="710" y="128"/>
                    <a:pt x="577" y="50"/>
                  </a:cubicBezTo>
                  <a:cubicBezTo>
                    <a:pt x="518" y="17"/>
                    <a:pt x="453" y="1"/>
                    <a:pt x="389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11"/>
            <p:cNvSpPr/>
            <p:nvPr/>
          </p:nvSpPr>
          <p:spPr>
            <a:xfrm>
              <a:off x="3766569" y="3538779"/>
              <a:ext cx="77398" cy="77202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89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308" y="393"/>
                    <a:pt x="393" y="304"/>
                    <a:pt x="393" y="197"/>
                  </a:cubicBezTo>
                  <a:cubicBezTo>
                    <a:pt x="393" y="89"/>
                    <a:pt x="308" y="0"/>
                    <a:pt x="197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1"/>
            <p:cNvSpPr/>
            <p:nvPr/>
          </p:nvSpPr>
          <p:spPr>
            <a:xfrm>
              <a:off x="3772463" y="3544672"/>
              <a:ext cx="18466" cy="18269"/>
            </a:xfrm>
            <a:custGeom>
              <a:rect b="b" l="l" r="r" t="t"/>
              <a:pathLst>
                <a:path extrusionOk="0" h="93" w="94">
                  <a:moveTo>
                    <a:pt x="45" y="1"/>
                  </a:moveTo>
                  <a:cubicBezTo>
                    <a:pt x="20" y="1"/>
                    <a:pt x="1" y="23"/>
                    <a:pt x="1" y="48"/>
                  </a:cubicBezTo>
                  <a:cubicBezTo>
                    <a:pt x="1" y="74"/>
                    <a:pt x="20" y="93"/>
                    <a:pt x="45" y="93"/>
                  </a:cubicBezTo>
                  <a:cubicBezTo>
                    <a:pt x="71" y="93"/>
                    <a:pt x="93" y="74"/>
                    <a:pt x="93" y="48"/>
                  </a:cubicBezTo>
                  <a:cubicBezTo>
                    <a:pt x="93" y="23"/>
                    <a:pt x="7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1"/>
            <p:cNvSpPr/>
            <p:nvPr/>
          </p:nvSpPr>
          <p:spPr>
            <a:xfrm>
              <a:off x="3993263" y="3527385"/>
              <a:ext cx="163833" cy="131224"/>
            </a:xfrm>
            <a:custGeom>
              <a:rect b="b" l="l" r="r" t="t"/>
              <a:pathLst>
                <a:path extrusionOk="0" h="668" w="834">
                  <a:moveTo>
                    <a:pt x="396" y="1"/>
                  </a:moveTo>
                  <a:cubicBezTo>
                    <a:pt x="232" y="1"/>
                    <a:pt x="86" y="98"/>
                    <a:pt x="50" y="247"/>
                  </a:cubicBezTo>
                  <a:cubicBezTo>
                    <a:pt x="1" y="429"/>
                    <a:pt x="101" y="603"/>
                    <a:pt x="342" y="654"/>
                  </a:cubicBezTo>
                  <a:cubicBezTo>
                    <a:pt x="381" y="663"/>
                    <a:pt x="420" y="667"/>
                    <a:pt x="457" y="667"/>
                  </a:cubicBezTo>
                  <a:cubicBezTo>
                    <a:pt x="618" y="667"/>
                    <a:pt x="747" y="583"/>
                    <a:pt x="786" y="436"/>
                  </a:cubicBezTo>
                  <a:cubicBezTo>
                    <a:pt x="834" y="255"/>
                    <a:pt x="704" y="66"/>
                    <a:pt x="501" y="14"/>
                  </a:cubicBezTo>
                  <a:cubicBezTo>
                    <a:pt x="466" y="5"/>
                    <a:pt x="430" y="1"/>
                    <a:pt x="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1"/>
            <p:cNvSpPr/>
            <p:nvPr/>
          </p:nvSpPr>
          <p:spPr>
            <a:xfrm>
              <a:off x="4001317" y="3517170"/>
              <a:ext cx="151457" cy="96650"/>
            </a:xfrm>
            <a:custGeom>
              <a:rect b="b" l="l" r="r" t="t"/>
              <a:pathLst>
                <a:path extrusionOk="0" h="492" w="771">
                  <a:moveTo>
                    <a:pt x="377" y="1"/>
                  </a:moveTo>
                  <a:cubicBezTo>
                    <a:pt x="339" y="1"/>
                    <a:pt x="301" y="6"/>
                    <a:pt x="264" y="18"/>
                  </a:cubicBezTo>
                  <a:cubicBezTo>
                    <a:pt x="115" y="66"/>
                    <a:pt x="19" y="196"/>
                    <a:pt x="1" y="336"/>
                  </a:cubicBezTo>
                  <a:cubicBezTo>
                    <a:pt x="38" y="214"/>
                    <a:pt x="134" y="114"/>
                    <a:pt x="271" y="77"/>
                  </a:cubicBezTo>
                  <a:cubicBezTo>
                    <a:pt x="302" y="68"/>
                    <a:pt x="334" y="64"/>
                    <a:pt x="366" y="64"/>
                  </a:cubicBezTo>
                  <a:cubicBezTo>
                    <a:pt x="493" y="64"/>
                    <a:pt x="617" y="131"/>
                    <a:pt x="685" y="240"/>
                  </a:cubicBezTo>
                  <a:cubicBezTo>
                    <a:pt x="737" y="318"/>
                    <a:pt x="752" y="407"/>
                    <a:pt x="745" y="491"/>
                  </a:cubicBezTo>
                  <a:cubicBezTo>
                    <a:pt x="771" y="402"/>
                    <a:pt x="763" y="303"/>
                    <a:pt x="719" y="211"/>
                  </a:cubicBezTo>
                  <a:cubicBezTo>
                    <a:pt x="655" y="79"/>
                    <a:pt x="519" y="1"/>
                    <a:pt x="377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1"/>
            <p:cNvSpPr/>
            <p:nvPr/>
          </p:nvSpPr>
          <p:spPr>
            <a:xfrm>
              <a:off x="4029801" y="3572174"/>
              <a:ext cx="36538" cy="18466"/>
            </a:xfrm>
            <a:custGeom>
              <a:rect b="b" l="l" r="r" t="t"/>
              <a:pathLst>
                <a:path extrusionOk="0" h="94" w="186">
                  <a:moveTo>
                    <a:pt x="93" y="1"/>
                  </a:moveTo>
                  <a:cubicBezTo>
                    <a:pt x="41" y="1"/>
                    <a:pt x="0" y="42"/>
                    <a:pt x="0" y="93"/>
                  </a:cubicBezTo>
                  <a:lnTo>
                    <a:pt x="185" y="93"/>
                  </a:lnTo>
                  <a:cubicBezTo>
                    <a:pt x="185" y="45"/>
                    <a:pt x="144" y="1"/>
                    <a:pt x="93" y="1"/>
                  </a:cubicBezTo>
                  <a:close/>
                </a:path>
              </a:pathLst>
            </a:custGeom>
            <a:solidFill>
              <a:srgbClr val="0516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1"/>
            <p:cNvSpPr/>
            <p:nvPr/>
          </p:nvSpPr>
          <p:spPr>
            <a:xfrm>
              <a:off x="4009371" y="3551744"/>
              <a:ext cx="77398" cy="77398"/>
            </a:xfrm>
            <a:custGeom>
              <a:rect b="b" l="l" r="r" t="t"/>
              <a:pathLst>
                <a:path extrusionOk="0" h="394" w="394">
                  <a:moveTo>
                    <a:pt x="197" y="1"/>
                  </a:moveTo>
                  <a:cubicBezTo>
                    <a:pt x="86" y="1"/>
                    <a:pt x="1" y="90"/>
                    <a:pt x="1" y="197"/>
                  </a:cubicBezTo>
                  <a:cubicBezTo>
                    <a:pt x="1" y="308"/>
                    <a:pt x="86" y="393"/>
                    <a:pt x="197" y="393"/>
                  </a:cubicBezTo>
                  <a:cubicBezTo>
                    <a:pt x="304" y="393"/>
                    <a:pt x="393" y="308"/>
                    <a:pt x="393" y="197"/>
                  </a:cubicBezTo>
                  <a:cubicBezTo>
                    <a:pt x="393" y="90"/>
                    <a:pt x="304" y="1"/>
                    <a:pt x="197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1"/>
            <p:cNvSpPr/>
            <p:nvPr/>
          </p:nvSpPr>
          <p:spPr>
            <a:xfrm>
              <a:off x="4015068" y="3557834"/>
              <a:ext cx="18662" cy="18269"/>
            </a:xfrm>
            <a:custGeom>
              <a:rect b="b" l="l" r="r" t="t"/>
              <a:pathLst>
                <a:path extrusionOk="0" h="93" w="95">
                  <a:moveTo>
                    <a:pt x="50" y="0"/>
                  </a:moveTo>
                  <a:cubicBezTo>
                    <a:pt x="23" y="0"/>
                    <a:pt x="1" y="18"/>
                    <a:pt x="1" y="44"/>
                  </a:cubicBezTo>
                  <a:cubicBezTo>
                    <a:pt x="1" y="70"/>
                    <a:pt x="23" y="92"/>
                    <a:pt x="50" y="92"/>
                  </a:cubicBezTo>
                  <a:cubicBezTo>
                    <a:pt x="72" y="92"/>
                    <a:pt x="94" y="70"/>
                    <a:pt x="94" y="44"/>
                  </a:cubicBezTo>
                  <a:cubicBezTo>
                    <a:pt x="94" y="18"/>
                    <a:pt x="72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1"/>
            <p:cNvSpPr/>
            <p:nvPr/>
          </p:nvSpPr>
          <p:spPr>
            <a:xfrm>
              <a:off x="3892292" y="3599872"/>
              <a:ext cx="13358" cy="32217"/>
            </a:xfrm>
            <a:custGeom>
              <a:rect b="b" l="l" r="r" t="t"/>
              <a:pathLst>
                <a:path extrusionOk="0" h="164" w="68">
                  <a:moveTo>
                    <a:pt x="64" y="0"/>
                  </a:moveTo>
                  <a:lnTo>
                    <a:pt x="64" y="0"/>
                  </a:lnTo>
                  <a:cubicBezTo>
                    <a:pt x="23" y="15"/>
                    <a:pt x="1" y="52"/>
                    <a:pt x="4" y="89"/>
                  </a:cubicBezTo>
                  <a:cubicBezTo>
                    <a:pt x="9" y="123"/>
                    <a:pt x="35" y="155"/>
                    <a:pt x="67" y="163"/>
                  </a:cubicBezTo>
                  <a:cubicBezTo>
                    <a:pt x="57" y="111"/>
                    <a:pt x="57" y="56"/>
                    <a:pt x="64" y="0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1"/>
            <p:cNvSpPr/>
            <p:nvPr/>
          </p:nvSpPr>
          <p:spPr>
            <a:xfrm>
              <a:off x="3862629" y="3633267"/>
              <a:ext cx="160690" cy="101561"/>
            </a:xfrm>
            <a:custGeom>
              <a:rect b="b" l="l" r="r" t="t"/>
              <a:pathLst>
                <a:path extrusionOk="0" h="517" w="818">
                  <a:moveTo>
                    <a:pt x="707" y="1"/>
                  </a:moveTo>
                  <a:cubicBezTo>
                    <a:pt x="545" y="48"/>
                    <a:pt x="373" y="72"/>
                    <a:pt x="201" y="72"/>
                  </a:cubicBezTo>
                  <a:cubicBezTo>
                    <a:pt x="158" y="72"/>
                    <a:pt x="114" y="70"/>
                    <a:pt x="71" y="67"/>
                  </a:cubicBezTo>
                  <a:cubicBezTo>
                    <a:pt x="60" y="67"/>
                    <a:pt x="49" y="67"/>
                    <a:pt x="37" y="64"/>
                  </a:cubicBezTo>
                  <a:cubicBezTo>
                    <a:pt x="0" y="219"/>
                    <a:pt x="78" y="393"/>
                    <a:pt x="222" y="470"/>
                  </a:cubicBezTo>
                  <a:cubicBezTo>
                    <a:pt x="282" y="502"/>
                    <a:pt x="349" y="517"/>
                    <a:pt x="417" y="517"/>
                  </a:cubicBezTo>
                  <a:cubicBezTo>
                    <a:pt x="517" y="517"/>
                    <a:pt x="616" y="483"/>
                    <a:pt x="685" y="419"/>
                  </a:cubicBezTo>
                  <a:cubicBezTo>
                    <a:pt x="796" y="315"/>
                    <a:pt x="818" y="144"/>
                    <a:pt x="748" y="16"/>
                  </a:cubicBezTo>
                  <a:cubicBezTo>
                    <a:pt x="733" y="8"/>
                    <a:pt x="722" y="4"/>
                    <a:pt x="707" y="1"/>
                  </a:cubicBezTo>
                  <a:close/>
                </a:path>
              </a:pathLst>
            </a:custGeom>
            <a:solidFill>
              <a:srgbClr val="4D2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1"/>
            <p:cNvSpPr/>
            <p:nvPr/>
          </p:nvSpPr>
          <p:spPr>
            <a:xfrm>
              <a:off x="3876577" y="3631892"/>
              <a:ext cx="133777" cy="39485"/>
            </a:xfrm>
            <a:custGeom>
              <a:rect b="b" l="l" r="r" t="t"/>
              <a:pathLst>
                <a:path extrusionOk="0" h="201" w="681">
                  <a:moveTo>
                    <a:pt x="662" y="0"/>
                  </a:moveTo>
                  <a:cubicBezTo>
                    <a:pt x="490" y="51"/>
                    <a:pt x="305" y="78"/>
                    <a:pt x="123" y="78"/>
                  </a:cubicBezTo>
                  <a:cubicBezTo>
                    <a:pt x="82" y="78"/>
                    <a:pt x="41" y="77"/>
                    <a:pt x="0" y="74"/>
                  </a:cubicBezTo>
                  <a:cubicBezTo>
                    <a:pt x="14" y="111"/>
                    <a:pt x="44" y="144"/>
                    <a:pt x="81" y="163"/>
                  </a:cubicBezTo>
                  <a:cubicBezTo>
                    <a:pt x="137" y="196"/>
                    <a:pt x="203" y="200"/>
                    <a:pt x="266" y="200"/>
                  </a:cubicBezTo>
                  <a:cubicBezTo>
                    <a:pt x="347" y="196"/>
                    <a:pt x="432" y="189"/>
                    <a:pt x="514" y="151"/>
                  </a:cubicBezTo>
                  <a:cubicBezTo>
                    <a:pt x="577" y="126"/>
                    <a:pt x="636" y="81"/>
                    <a:pt x="680" y="23"/>
                  </a:cubicBezTo>
                  <a:cubicBezTo>
                    <a:pt x="670" y="11"/>
                    <a:pt x="670" y="11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1"/>
            <p:cNvSpPr/>
            <p:nvPr/>
          </p:nvSpPr>
          <p:spPr>
            <a:xfrm>
              <a:off x="3714316" y="3399895"/>
              <a:ext cx="121598" cy="67183"/>
            </a:xfrm>
            <a:custGeom>
              <a:rect b="b" l="l" r="r" t="t"/>
              <a:pathLst>
                <a:path extrusionOk="0" h="342" w="619">
                  <a:moveTo>
                    <a:pt x="389" y="1"/>
                  </a:moveTo>
                  <a:cubicBezTo>
                    <a:pt x="297" y="1"/>
                    <a:pt x="208" y="45"/>
                    <a:pt x="142" y="108"/>
                  </a:cubicBezTo>
                  <a:cubicBezTo>
                    <a:pt x="75" y="171"/>
                    <a:pt x="27" y="253"/>
                    <a:pt x="0" y="342"/>
                  </a:cubicBezTo>
                  <a:cubicBezTo>
                    <a:pt x="124" y="198"/>
                    <a:pt x="320" y="121"/>
                    <a:pt x="498" y="121"/>
                  </a:cubicBezTo>
                  <a:cubicBezTo>
                    <a:pt x="539" y="121"/>
                    <a:pt x="580" y="125"/>
                    <a:pt x="618" y="134"/>
                  </a:cubicBezTo>
                  <a:cubicBezTo>
                    <a:pt x="574" y="53"/>
                    <a:pt x="482" y="1"/>
                    <a:pt x="389" y="1"/>
                  </a:cubicBezTo>
                  <a:close/>
                </a:path>
              </a:pathLst>
            </a:custGeom>
            <a:solidFill>
              <a:srgbClr val="A735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1"/>
            <p:cNvSpPr/>
            <p:nvPr/>
          </p:nvSpPr>
          <p:spPr>
            <a:xfrm>
              <a:off x="4036873" y="3423664"/>
              <a:ext cx="128277" cy="67380"/>
            </a:xfrm>
            <a:custGeom>
              <a:rect b="b" l="l" r="r" t="t"/>
              <a:pathLst>
                <a:path extrusionOk="0" h="343" w="653">
                  <a:moveTo>
                    <a:pt x="279" y="1"/>
                  </a:moveTo>
                  <a:cubicBezTo>
                    <a:pt x="174" y="1"/>
                    <a:pt x="70" y="47"/>
                    <a:pt x="1" y="124"/>
                  </a:cubicBezTo>
                  <a:cubicBezTo>
                    <a:pt x="27" y="121"/>
                    <a:pt x="53" y="120"/>
                    <a:pt x="79" y="120"/>
                  </a:cubicBezTo>
                  <a:cubicBezTo>
                    <a:pt x="288" y="120"/>
                    <a:pt x="498" y="198"/>
                    <a:pt x="653" y="342"/>
                  </a:cubicBezTo>
                  <a:cubicBezTo>
                    <a:pt x="608" y="161"/>
                    <a:pt x="501" y="47"/>
                    <a:pt x="371" y="13"/>
                  </a:cubicBezTo>
                  <a:cubicBezTo>
                    <a:pt x="341" y="5"/>
                    <a:pt x="310" y="1"/>
                    <a:pt x="279" y="1"/>
                  </a:cubicBezTo>
                  <a:close/>
                </a:path>
              </a:pathLst>
            </a:custGeom>
            <a:solidFill>
              <a:srgbClr val="A735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1"/>
            <p:cNvSpPr/>
            <p:nvPr/>
          </p:nvSpPr>
          <p:spPr>
            <a:xfrm>
              <a:off x="3650473" y="3130966"/>
              <a:ext cx="601114" cy="508197"/>
            </a:xfrm>
            <a:custGeom>
              <a:rect b="b" l="l" r="r" t="t"/>
              <a:pathLst>
                <a:path extrusionOk="0" h="2587" w="3060">
                  <a:moveTo>
                    <a:pt x="1627" y="1"/>
                  </a:moveTo>
                  <a:cubicBezTo>
                    <a:pt x="1466" y="1"/>
                    <a:pt x="1333" y="137"/>
                    <a:pt x="1180" y="190"/>
                  </a:cubicBezTo>
                  <a:cubicBezTo>
                    <a:pt x="1101" y="218"/>
                    <a:pt x="1016" y="222"/>
                    <a:pt x="931" y="222"/>
                  </a:cubicBezTo>
                  <a:cubicBezTo>
                    <a:pt x="890" y="222"/>
                    <a:pt x="850" y="221"/>
                    <a:pt x="809" y="221"/>
                  </a:cubicBezTo>
                  <a:cubicBezTo>
                    <a:pt x="721" y="221"/>
                    <a:pt x="634" y="226"/>
                    <a:pt x="552" y="256"/>
                  </a:cubicBezTo>
                  <a:cubicBezTo>
                    <a:pt x="378" y="323"/>
                    <a:pt x="267" y="497"/>
                    <a:pt x="167" y="659"/>
                  </a:cubicBezTo>
                  <a:cubicBezTo>
                    <a:pt x="108" y="753"/>
                    <a:pt x="48" y="852"/>
                    <a:pt x="41" y="967"/>
                  </a:cubicBezTo>
                  <a:cubicBezTo>
                    <a:pt x="37" y="1026"/>
                    <a:pt x="52" y="1089"/>
                    <a:pt x="86" y="1141"/>
                  </a:cubicBezTo>
                  <a:cubicBezTo>
                    <a:pt x="111" y="1181"/>
                    <a:pt x="152" y="1214"/>
                    <a:pt x="204" y="1229"/>
                  </a:cubicBezTo>
                  <a:cubicBezTo>
                    <a:pt x="59" y="1581"/>
                    <a:pt x="0" y="1955"/>
                    <a:pt x="23" y="2324"/>
                  </a:cubicBezTo>
                  <a:cubicBezTo>
                    <a:pt x="59" y="1902"/>
                    <a:pt x="241" y="1492"/>
                    <a:pt x="533" y="1185"/>
                  </a:cubicBezTo>
                  <a:cubicBezTo>
                    <a:pt x="567" y="1200"/>
                    <a:pt x="602" y="1206"/>
                    <a:pt x="637" y="1206"/>
                  </a:cubicBezTo>
                  <a:cubicBezTo>
                    <a:pt x="810" y="1206"/>
                    <a:pt x="992" y="1055"/>
                    <a:pt x="1179" y="1055"/>
                  </a:cubicBezTo>
                  <a:cubicBezTo>
                    <a:pt x="1197" y="1055"/>
                    <a:pt x="1214" y="1056"/>
                    <a:pt x="1232" y="1059"/>
                  </a:cubicBezTo>
                  <a:cubicBezTo>
                    <a:pt x="1360" y="1082"/>
                    <a:pt x="1477" y="1190"/>
                    <a:pt x="1599" y="1190"/>
                  </a:cubicBezTo>
                  <a:cubicBezTo>
                    <a:pt x="1619" y="1190"/>
                    <a:pt x="1638" y="1187"/>
                    <a:pt x="1657" y="1181"/>
                  </a:cubicBezTo>
                  <a:cubicBezTo>
                    <a:pt x="1717" y="1163"/>
                    <a:pt x="1765" y="1118"/>
                    <a:pt x="1824" y="1096"/>
                  </a:cubicBezTo>
                  <a:cubicBezTo>
                    <a:pt x="1849" y="1087"/>
                    <a:pt x="1874" y="1083"/>
                    <a:pt x="1900" y="1083"/>
                  </a:cubicBezTo>
                  <a:cubicBezTo>
                    <a:pt x="1982" y="1083"/>
                    <a:pt x="2067" y="1122"/>
                    <a:pt x="2145" y="1156"/>
                  </a:cubicBezTo>
                  <a:cubicBezTo>
                    <a:pt x="2199" y="1177"/>
                    <a:pt x="2259" y="1193"/>
                    <a:pt x="2316" y="1193"/>
                  </a:cubicBezTo>
                  <a:cubicBezTo>
                    <a:pt x="2370" y="1193"/>
                    <a:pt x="2421" y="1178"/>
                    <a:pt x="2461" y="1141"/>
                  </a:cubicBezTo>
                  <a:cubicBezTo>
                    <a:pt x="2705" y="1596"/>
                    <a:pt x="2830" y="2091"/>
                    <a:pt x="2833" y="2587"/>
                  </a:cubicBezTo>
                  <a:cubicBezTo>
                    <a:pt x="3000" y="2177"/>
                    <a:pt x="3052" y="1666"/>
                    <a:pt x="2971" y="1174"/>
                  </a:cubicBezTo>
                  <a:cubicBezTo>
                    <a:pt x="3060" y="1067"/>
                    <a:pt x="3033" y="893"/>
                    <a:pt x="2956" y="782"/>
                  </a:cubicBezTo>
                  <a:cubicBezTo>
                    <a:pt x="2874" y="674"/>
                    <a:pt x="2756" y="597"/>
                    <a:pt x="2686" y="482"/>
                  </a:cubicBezTo>
                  <a:cubicBezTo>
                    <a:pt x="2649" y="420"/>
                    <a:pt x="2627" y="345"/>
                    <a:pt x="2586" y="286"/>
                  </a:cubicBezTo>
                  <a:cubicBezTo>
                    <a:pt x="2567" y="260"/>
                    <a:pt x="2545" y="238"/>
                    <a:pt x="2516" y="223"/>
                  </a:cubicBezTo>
                  <a:cubicBezTo>
                    <a:pt x="2477" y="199"/>
                    <a:pt x="2434" y="191"/>
                    <a:pt x="2389" y="191"/>
                  </a:cubicBezTo>
                  <a:cubicBezTo>
                    <a:pt x="2315" y="191"/>
                    <a:pt x="2235" y="212"/>
                    <a:pt x="2158" y="212"/>
                  </a:cubicBezTo>
                  <a:cubicBezTo>
                    <a:pt x="2141" y="212"/>
                    <a:pt x="2123" y="211"/>
                    <a:pt x="2105" y="208"/>
                  </a:cubicBezTo>
                  <a:cubicBezTo>
                    <a:pt x="1939" y="183"/>
                    <a:pt x="1817" y="16"/>
                    <a:pt x="1646" y="1"/>
                  </a:cubicBezTo>
                  <a:cubicBezTo>
                    <a:pt x="1640" y="1"/>
                    <a:pt x="1634" y="1"/>
                    <a:pt x="1627" y="1"/>
                  </a:cubicBezTo>
                  <a:close/>
                </a:path>
              </a:pathLst>
            </a:custGeom>
            <a:solidFill>
              <a:srgbClr val="A735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1"/>
            <p:cNvSpPr/>
            <p:nvPr/>
          </p:nvSpPr>
          <p:spPr>
            <a:xfrm>
              <a:off x="3656955" y="3130966"/>
              <a:ext cx="501518" cy="224141"/>
            </a:xfrm>
            <a:custGeom>
              <a:rect b="b" l="l" r="r" t="t"/>
              <a:pathLst>
                <a:path extrusionOk="0" h="1141" w="2553">
                  <a:moveTo>
                    <a:pt x="1594" y="1"/>
                  </a:moveTo>
                  <a:cubicBezTo>
                    <a:pt x="1433" y="1"/>
                    <a:pt x="1300" y="137"/>
                    <a:pt x="1147" y="190"/>
                  </a:cubicBezTo>
                  <a:cubicBezTo>
                    <a:pt x="1068" y="218"/>
                    <a:pt x="983" y="222"/>
                    <a:pt x="898" y="222"/>
                  </a:cubicBezTo>
                  <a:cubicBezTo>
                    <a:pt x="857" y="222"/>
                    <a:pt x="817" y="221"/>
                    <a:pt x="776" y="221"/>
                  </a:cubicBezTo>
                  <a:cubicBezTo>
                    <a:pt x="688" y="221"/>
                    <a:pt x="601" y="226"/>
                    <a:pt x="519" y="256"/>
                  </a:cubicBezTo>
                  <a:cubicBezTo>
                    <a:pt x="341" y="323"/>
                    <a:pt x="230" y="497"/>
                    <a:pt x="134" y="659"/>
                  </a:cubicBezTo>
                  <a:cubicBezTo>
                    <a:pt x="75" y="756"/>
                    <a:pt x="15" y="856"/>
                    <a:pt x="8" y="967"/>
                  </a:cubicBezTo>
                  <a:cubicBezTo>
                    <a:pt x="0" y="1026"/>
                    <a:pt x="19" y="1089"/>
                    <a:pt x="48" y="1141"/>
                  </a:cubicBezTo>
                  <a:cubicBezTo>
                    <a:pt x="60" y="989"/>
                    <a:pt x="104" y="845"/>
                    <a:pt x="178" y="719"/>
                  </a:cubicBezTo>
                  <a:cubicBezTo>
                    <a:pt x="289" y="541"/>
                    <a:pt x="470" y="408"/>
                    <a:pt x="674" y="379"/>
                  </a:cubicBezTo>
                  <a:cubicBezTo>
                    <a:pt x="706" y="375"/>
                    <a:pt x="739" y="373"/>
                    <a:pt x="772" y="373"/>
                  </a:cubicBezTo>
                  <a:cubicBezTo>
                    <a:pt x="852" y="373"/>
                    <a:pt x="934" y="382"/>
                    <a:pt x="1014" y="382"/>
                  </a:cubicBezTo>
                  <a:cubicBezTo>
                    <a:pt x="1078" y="382"/>
                    <a:pt x="1141" y="376"/>
                    <a:pt x="1202" y="357"/>
                  </a:cubicBezTo>
                  <a:cubicBezTo>
                    <a:pt x="1336" y="316"/>
                    <a:pt x="1447" y="208"/>
                    <a:pt x="1588" y="205"/>
                  </a:cubicBezTo>
                  <a:cubicBezTo>
                    <a:pt x="1592" y="205"/>
                    <a:pt x="1596" y="205"/>
                    <a:pt x="1600" y="205"/>
                  </a:cubicBezTo>
                  <a:cubicBezTo>
                    <a:pt x="1757" y="205"/>
                    <a:pt x="1891" y="331"/>
                    <a:pt x="2050" y="342"/>
                  </a:cubicBezTo>
                  <a:cubicBezTo>
                    <a:pt x="2054" y="342"/>
                    <a:pt x="2057" y="342"/>
                    <a:pt x="2060" y="342"/>
                  </a:cubicBezTo>
                  <a:cubicBezTo>
                    <a:pt x="2171" y="342"/>
                    <a:pt x="2279" y="286"/>
                    <a:pt x="2390" y="268"/>
                  </a:cubicBezTo>
                  <a:cubicBezTo>
                    <a:pt x="2406" y="265"/>
                    <a:pt x="2422" y="264"/>
                    <a:pt x="2439" y="264"/>
                  </a:cubicBezTo>
                  <a:cubicBezTo>
                    <a:pt x="2477" y="264"/>
                    <a:pt x="2517" y="271"/>
                    <a:pt x="2553" y="286"/>
                  </a:cubicBezTo>
                  <a:cubicBezTo>
                    <a:pt x="2534" y="260"/>
                    <a:pt x="2512" y="238"/>
                    <a:pt x="2483" y="223"/>
                  </a:cubicBezTo>
                  <a:cubicBezTo>
                    <a:pt x="2444" y="199"/>
                    <a:pt x="2401" y="191"/>
                    <a:pt x="2356" y="191"/>
                  </a:cubicBezTo>
                  <a:cubicBezTo>
                    <a:pt x="2282" y="191"/>
                    <a:pt x="2202" y="212"/>
                    <a:pt x="2125" y="212"/>
                  </a:cubicBezTo>
                  <a:cubicBezTo>
                    <a:pt x="2108" y="212"/>
                    <a:pt x="2090" y="211"/>
                    <a:pt x="2072" y="208"/>
                  </a:cubicBezTo>
                  <a:cubicBezTo>
                    <a:pt x="1902" y="183"/>
                    <a:pt x="1780" y="16"/>
                    <a:pt x="1613" y="1"/>
                  </a:cubicBezTo>
                  <a:cubicBezTo>
                    <a:pt x="1607" y="1"/>
                    <a:pt x="1601" y="1"/>
                    <a:pt x="1594" y="1"/>
                  </a:cubicBezTo>
                  <a:close/>
                </a:path>
              </a:pathLst>
            </a:custGeom>
            <a:solidFill>
              <a:srgbClr val="C945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5" name="Google Shape;1315;p11"/>
          <p:cNvGrpSpPr/>
          <p:nvPr/>
        </p:nvGrpSpPr>
        <p:grpSpPr>
          <a:xfrm>
            <a:off x="884237" y="865187"/>
            <a:ext cx="914400" cy="914400"/>
            <a:chOff x="2350924" y="382650"/>
            <a:chExt cx="826170" cy="763024"/>
          </a:xfrm>
        </p:grpSpPr>
        <p:sp>
          <p:nvSpPr>
            <p:cNvPr id="1316" name="Google Shape;1316;p11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1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1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9" name="Google Shape;1319;p11"/>
          <p:cNvGrpSpPr/>
          <p:nvPr/>
        </p:nvGrpSpPr>
        <p:grpSpPr>
          <a:xfrm>
            <a:off x="1424491" y="2605087"/>
            <a:ext cx="1291722" cy="1928812"/>
            <a:chOff x="4117019" y="-365703"/>
            <a:chExt cx="1291842" cy="1927680"/>
          </a:xfrm>
        </p:grpSpPr>
        <p:grpSp>
          <p:nvGrpSpPr>
            <p:cNvPr id="1320" name="Google Shape;1320;p11"/>
            <p:cNvGrpSpPr/>
            <p:nvPr/>
          </p:nvGrpSpPr>
          <p:grpSpPr>
            <a:xfrm>
              <a:off x="4296805" y="-365703"/>
              <a:ext cx="1112056" cy="1927680"/>
              <a:chOff x="4296805" y="-365703"/>
              <a:chExt cx="1112056" cy="1927680"/>
            </a:xfrm>
          </p:grpSpPr>
          <p:sp>
            <p:nvSpPr>
              <p:cNvPr id="1321" name="Google Shape;1321;p11"/>
              <p:cNvSpPr/>
              <p:nvPr/>
            </p:nvSpPr>
            <p:spPr>
              <a:xfrm>
                <a:off x="4296805" y="398454"/>
                <a:ext cx="397600" cy="399957"/>
              </a:xfrm>
              <a:custGeom>
                <a:rect b="b" l="l" r="r" t="t"/>
                <a:pathLst>
                  <a:path extrusionOk="0" h="2036" w="2024">
                    <a:moveTo>
                      <a:pt x="1839" y="0"/>
                    </a:moveTo>
                    <a:lnTo>
                      <a:pt x="1679" y="126"/>
                    </a:lnTo>
                    <a:lnTo>
                      <a:pt x="1295" y="426"/>
                    </a:lnTo>
                    <a:lnTo>
                      <a:pt x="1" y="1432"/>
                    </a:lnTo>
                    <a:lnTo>
                      <a:pt x="325" y="2035"/>
                    </a:lnTo>
                    <a:lnTo>
                      <a:pt x="1602" y="1388"/>
                    </a:lnTo>
                    <a:lnTo>
                      <a:pt x="2024" y="1173"/>
                    </a:lnTo>
                    <a:lnTo>
                      <a:pt x="1924" y="548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4560429" y="398454"/>
                <a:ext cx="133974" cy="282091"/>
              </a:xfrm>
              <a:custGeom>
                <a:rect b="b" l="l" r="r" t="t"/>
                <a:pathLst>
                  <a:path extrusionOk="0" h="1436" w="682">
                    <a:moveTo>
                      <a:pt x="497" y="0"/>
                    </a:moveTo>
                    <a:lnTo>
                      <a:pt x="337" y="126"/>
                    </a:lnTo>
                    <a:cubicBezTo>
                      <a:pt x="146" y="695"/>
                      <a:pt x="1" y="1221"/>
                      <a:pt x="164" y="1436"/>
                    </a:cubicBezTo>
                    <a:lnTo>
                      <a:pt x="682" y="1173"/>
                    </a:lnTo>
                    <a:lnTo>
                      <a:pt x="582" y="548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4879450" y="120686"/>
                <a:ext cx="425494" cy="447300"/>
              </a:xfrm>
              <a:custGeom>
                <a:rect b="b" l="l" r="r" t="t"/>
                <a:pathLst>
                  <a:path extrusionOk="0" h="2277" w="2166">
                    <a:moveTo>
                      <a:pt x="1610" y="1"/>
                    </a:moveTo>
                    <a:lnTo>
                      <a:pt x="471" y="1159"/>
                    </a:lnTo>
                    <a:lnTo>
                      <a:pt x="142" y="1515"/>
                    </a:lnTo>
                    <a:lnTo>
                      <a:pt x="1" y="1662"/>
                    </a:lnTo>
                    <a:lnTo>
                      <a:pt x="649" y="2276"/>
                    </a:lnTo>
                    <a:lnTo>
                      <a:pt x="2165" y="327"/>
                    </a:lnTo>
                    <a:lnTo>
                      <a:pt x="1610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4879450" y="353469"/>
                <a:ext cx="171101" cy="214515"/>
              </a:xfrm>
              <a:custGeom>
                <a:rect b="b" l="l" r="r" t="t"/>
                <a:pathLst>
                  <a:path extrusionOk="0" h="1092" w="871">
                    <a:moveTo>
                      <a:pt x="445" y="0"/>
                    </a:moveTo>
                    <a:lnTo>
                      <a:pt x="1" y="477"/>
                    </a:lnTo>
                    <a:lnTo>
                      <a:pt x="649" y="1091"/>
                    </a:lnTo>
                    <a:lnTo>
                      <a:pt x="871" y="806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4506015" y="1485364"/>
                <a:ext cx="872205" cy="76613"/>
              </a:xfrm>
              <a:custGeom>
                <a:rect b="b" l="l" r="r" t="t"/>
                <a:pathLst>
                  <a:path extrusionOk="0" h="390" w="4440">
                    <a:moveTo>
                      <a:pt x="2220" y="1"/>
                    </a:moveTo>
                    <a:cubicBezTo>
                      <a:pt x="992" y="1"/>
                      <a:pt x="1" y="86"/>
                      <a:pt x="1" y="194"/>
                    </a:cubicBezTo>
                    <a:cubicBezTo>
                      <a:pt x="1" y="301"/>
                      <a:pt x="992" y="390"/>
                      <a:pt x="2220" y="390"/>
                    </a:cubicBezTo>
                    <a:cubicBezTo>
                      <a:pt x="3445" y="390"/>
                      <a:pt x="4440" y="301"/>
                      <a:pt x="4440" y="194"/>
                    </a:cubicBezTo>
                    <a:cubicBezTo>
                      <a:pt x="4440" y="86"/>
                      <a:pt x="3445" y="1"/>
                      <a:pt x="2220" y="1"/>
                    </a:cubicBezTo>
                    <a:close/>
                  </a:path>
                </a:pathLst>
              </a:custGeom>
              <a:solidFill>
                <a:srgbClr val="5A5402">
                  <a:alpha val="4784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4468298" y="-75363"/>
                <a:ext cx="715836" cy="480891"/>
              </a:xfrm>
              <a:custGeom>
                <a:rect b="b" l="l" r="r" t="t"/>
                <a:pathLst>
                  <a:path extrusionOk="0" h="2448" w="3644">
                    <a:moveTo>
                      <a:pt x="3263" y="0"/>
                    </a:moveTo>
                    <a:cubicBezTo>
                      <a:pt x="2198" y="100"/>
                      <a:pt x="1088" y="200"/>
                      <a:pt x="41" y="300"/>
                    </a:cubicBezTo>
                    <a:cubicBezTo>
                      <a:pt x="85" y="788"/>
                      <a:pt x="104" y="1114"/>
                      <a:pt x="38" y="1499"/>
                    </a:cubicBezTo>
                    <a:cubicBezTo>
                      <a:pt x="15" y="1625"/>
                      <a:pt x="0" y="1758"/>
                      <a:pt x="30" y="1883"/>
                    </a:cubicBezTo>
                    <a:cubicBezTo>
                      <a:pt x="60" y="2009"/>
                      <a:pt x="149" y="2127"/>
                      <a:pt x="282" y="2168"/>
                    </a:cubicBezTo>
                    <a:cubicBezTo>
                      <a:pt x="252" y="2091"/>
                      <a:pt x="260" y="1998"/>
                      <a:pt x="304" y="1924"/>
                    </a:cubicBezTo>
                    <a:cubicBezTo>
                      <a:pt x="304" y="2341"/>
                      <a:pt x="1177" y="2447"/>
                      <a:pt x="1701" y="2447"/>
                    </a:cubicBezTo>
                    <a:cubicBezTo>
                      <a:pt x="1814" y="2447"/>
                      <a:pt x="1911" y="2442"/>
                      <a:pt x="1979" y="2434"/>
                    </a:cubicBezTo>
                    <a:cubicBezTo>
                      <a:pt x="2179" y="2412"/>
                      <a:pt x="2382" y="2379"/>
                      <a:pt x="2560" y="2294"/>
                    </a:cubicBezTo>
                    <a:cubicBezTo>
                      <a:pt x="2742" y="2209"/>
                      <a:pt x="2897" y="2069"/>
                      <a:pt x="2959" y="1887"/>
                    </a:cubicBezTo>
                    <a:cubicBezTo>
                      <a:pt x="2978" y="2031"/>
                      <a:pt x="2911" y="2183"/>
                      <a:pt x="2793" y="2276"/>
                    </a:cubicBezTo>
                    <a:cubicBezTo>
                      <a:pt x="3104" y="2216"/>
                      <a:pt x="3363" y="1968"/>
                      <a:pt x="3418" y="1676"/>
                    </a:cubicBezTo>
                    <a:cubicBezTo>
                      <a:pt x="3441" y="1753"/>
                      <a:pt x="3466" y="1828"/>
                      <a:pt x="3492" y="1905"/>
                    </a:cubicBezTo>
                    <a:cubicBezTo>
                      <a:pt x="3644" y="1658"/>
                      <a:pt x="3563" y="1347"/>
                      <a:pt x="3463" y="1077"/>
                    </a:cubicBezTo>
                    <a:cubicBezTo>
                      <a:pt x="3367" y="807"/>
                      <a:pt x="3311" y="75"/>
                      <a:pt x="3263" y="0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4882396" y="768942"/>
                <a:ext cx="320791" cy="609365"/>
              </a:xfrm>
              <a:custGeom>
                <a:rect b="b" l="l" r="r" t="t"/>
                <a:pathLst>
                  <a:path extrusionOk="0" h="3102" w="1633">
                    <a:moveTo>
                      <a:pt x="689" y="1"/>
                    </a:moveTo>
                    <a:lnTo>
                      <a:pt x="412" y="619"/>
                    </a:lnTo>
                    <a:lnTo>
                      <a:pt x="1" y="1544"/>
                    </a:lnTo>
                    <a:lnTo>
                      <a:pt x="216" y="1988"/>
                    </a:lnTo>
                    <a:lnTo>
                      <a:pt x="759" y="3101"/>
                    </a:lnTo>
                    <a:lnTo>
                      <a:pt x="1633" y="2679"/>
                    </a:lnTo>
                    <a:lnTo>
                      <a:pt x="1300" y="1739"/>
                    </a:lnTo>
                    <a:lnTo>
                      <a:pt x="885" y="552"/>
                    </a:lnTo>
                    <a:lnTo>
                      <a:pt x="689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882396" y="877378"/>
                <a:ext cx="255375" cy="282091"/>
              </a:xfrm>
              <a:custGeom>
                <a:rect b="b" l="l" r="r" t="t"/>
                <a:pathLst>
                  <a:path extrusionOk="0" h="1436" w="1300">
                    <a:moveTo>
                      <a:pt x="885" y="0"/>
                    </a:moveTo>
                    <a:lnTo>
                      <a:pt x="412" y="67"/>
                    </a:lnTo>
                    <a:lnTo>
                      <a:pt x="1" y="992"/>
                    </a:lnTo>
                    <a:lnTo>
                      <a:pt x="216" y="1436"/>
                    </a:lnTo>
                    <a:lnTo>
                      <a:pt x="1300" y="1187"/>
                    </a:lnTo>
                    <a:lnTo>
                      <a:pt x="885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5030710" y="1287351"/>
                <a:ext cx="300361" cy="196246"/>
              </a:xfrm>
              <a:custGeom>
                <a:rect b="b" l="l" r="r" t="t"/>
                <a:pathLst>
                  <a:path extrusionOk="0" h="999" w="1529">
                    <a:moveTo>
                      <a:pt x="1076" y="0"/>
                    </a:moveTo>
                    <a:cubicBezTo>
                      <a:pt x="995" y="0"/>
                      <a:pt x="902" y="13"/>
                      <a:pt x="796" y="44"/>
                    </a:cubicBezTo>
                    <a:lnTo>
                      <a:pt x="0" y="436"/>
                    </a:lnTo>
                    <a:lnTo>
                      <a:pt x="23" y="536"/>
                    </a:lnTo>
                    <a:lnTo>
                      <a:pt x="96" y="884"/>
                    </a:lnTo>
                    <a:lnTo>
                      <a:pt x="134" y="998"/>
                    </a:lnTo>
                    <a:lnTo>
                      <a:pt x="1528" y="240"/>
                    </a:lnTo>
                    <a:cubicBezTo>
                      <a:pt x="1528" y="240"/>
                      <a:pt x="1510" y="181"/>
                      <a:pt x="1440" y="121"/>
                    </a:cubicBezTo>
                    <a:cubicBezTo>
                      <a:pt x="1392" y="77"/>
                      <a:pt x="1310" y="32"/>
                      <a:pt x="1195" y="10"/>
                    </a:cubicBezTo>
                    <a:cubicBezTo>
                      <a:pt x="1159" y="4"/>
                      <a:pt x="1119" y="0"/>
                      <a:pt x="10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5049568" y="1311121"/>
                <a:ext cx="281502" cy="172477"/>
              </a:xfrm>
              <a:custGeom>
                <a:rect b="b" l="l" r="r" t="t"/>
                <a:pathLst>
                  <a:path extrusionOk="0" h="878" w="1433">
                    <a:moveTo>
                      <a:pt x="1344" y="0"/>
                    </a:moveTo>
                    <a:lnTo>
                      <a:pt x="0" y="763"/>
                    </a:lnTo>
                    <a:lnTo>
                      <a:pt x="38" y="877"/>
                    </a:lnTo>
                    <a:lnTo>
                      <a:pt x="1432" y="119"/>
                    </a:lnTo>
                    <a:cubicBezTo>
                      <a:pt x="1432" y="119"/>
                      <a:pt x="1414" y="6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030710" y="1287744"/>
                <a:ext cx="234945" cy="104900"/>
              </a:xfrm>
              <a:custGeom>
                <a:rect b="b" l="l" r="r" t="t"/>
                <a:pathLst>
                  <a:path extrusionOk="0" h="534" w="1196">
                    <a:moveTo>
                      <a:pt x="1083" y="1"/>
                    </a:moveTo>
                    <a:cubicBezTo>
                      <a:pt x="1001" y="1"/>
                      <a:pt x="905" y="12"/>
                      <a:pt x="796" y="42"/>
                    </a:cubicBezTo>
                    <a:lnTo>
                      <a:pt x="0" y="434"/>
                    </a:lnTo>
                    <a:lnTo>
                      <a:pt x="23" y="534"/>
                    </a:lnTo>
                    <a:cubicBezTo>
                      <a:pt x="345" y="471"/>
                      <a:pt x="659" y="356"/>
                      <a:pt x="948" y="201"/>
                    </a:cubicBezTo>
                    <a:cubicBezTo>
                      <a:pt x="1040" y="149"/>
                      <a:pt x="1132" y="90"/>
                      <a:pt x="1195" y="8"/>
                    </a:cubicBezTo>
                    <a:cubicBezTo>
                      <a:pt x="1161" y="4"/>
                      <a:pt x="1124" y="1"/>
                      <a:pt x="1083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4614450" y="851841"/>
                <a:ext cx="260876" cy="550235"/>
              </a:xfrm>
              <a:custGeom>
                <a:rect b="b" l="l" r="r" t="t"/>
                <a:pathLst>
                  <a:path extrusionOk="0" h="2801" w="1328">
                    <a:moveTo>
                      <a:pt x="0" y="1"/>
                    </a:moveTo>
                    <a:lnTo>
                      <a:pt x="55" y="441"/>
                    </a:lnTo>
                    <a:lnTo>
                      <a:pt x="244" y="1877"/>
                    </a:lnTo>
                    <a:lnTo>
                      <a:pt x="362" y="2801"/>
                    </a:lnTo>
                    <a:lnTo>
                      <a:pt x="1328" y="2746"/>
                    </a:lnTo>
                    <a:lnTo>
                      <a:pt x="1305" y="1632"/>
                    </a:lnTo>
                    <a:lnTo>
                      <a:pt x="1276" y="267"/>
                    </a:lnTo>
                    <a:lnTo>
                      <a:pt x="1276" y="1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4625255" y="904094"/>
                <a:ext cx="245750" cy="316469"/>
              </a:xfrm>
              <a:custGeom>
                <a:rect b="b" l="l" r="r" t="t"/>
                <a:pathLst>
                  <a:path extrusionOk="0" h="1611" w="1251">
                    <a:moveTo>
                      <a:pt x="1221" y="1"/>
                    </a:moveTo>
                    <a:lnTo>
                      <a:pt x="0" y="175"/>
                    </a:lnTo>
                    <a:lnTo>
                      <a:pt x="189" y="1611"/>
                    </a:lnTo>
                    <a:lnTo>
                      <a:pt x="1250" y="1366"/>
                    </a:lnTo>
                    <a:lnTo>
                      <a:pt x="1221" y="1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4590288" y="1385965"/>
                <a:ext cx="314112" cy="112758"/>
              </a:xfrm>
              <a:custGeom>
                <a:rect b="b" l="l" r="r" t="t"/>
                <a:pathLst>
                  <a:path extrusionOk="0" h="574" w="1599">
                    <a:moveTo>
                      <a:pt x="1443" y="1"/>
                    </a:moveTo>
                    <a:lnTo>
                      <a:pt x="559" y="45"/>
                    </a:lnTo>
                    <a:cubicBezTo>
                      <a:pt x="393" y="82"/>
                      <a:pt x="279" y="145"/>
                      <a:pt x="193" y="211"/>
                    </a:cubicBezTo>
                    <a:cubicBezTo>
                      <a:pt x="101" y="285"/>
                      <a:pt x="52" y="363"/>
                      <a:pt x="30" y="426"/>
                    </a:cubicBezTo>
                    <a:cubicBezTo>
                      <a:pt x="1" y="511"/>
                      <a:pt x="12" y="574"/>
                      <a:pt x="12" y="574"/>
                    </a:cubicBezTo>
                    <a:lnTo>
                      <a:pt x="1599" y="559"/>
                    </a:lnTo>
                    <a:lnTo>
                      <a:pt x="1577" y="440"/>
                    </a:lnTo>
                    <a:lnTo>
                      <a:pt x="1473" y="100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4590288" y="1469649"/>
                <a:ext cx="314112" cy="29073"/>
              </a:xfrm>
              <a:custGeom>
                <a:rect b="b" l="l" r="r" t="t"/>
                <a:pathLst>
                  <a:path extrusionOk="0" h="148" w="1599">
                    <a:moveTo>
                      <a:pt x="30" y="0"/>
                    </a:moveTo>
                    <a:cubicBezTo>
                      <a:pt x="1" y="85"/>
                      <a:pt x="12" y="148"/>
                      <a:pt x="12" y="148"/>
                    </a:cubicBezTo>
                    <a:lnTo>
                      <a:pt x="1599" y="133"/>
                    </a:lnTo>
                    <a:lnTo>
                      <a:pt x="1577" y="14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4628201" y="1385965"/>
                <a:ext cx="251446" cy="51075"/>
              </a:xfrm>
              <a:custGeom>
                <a:rect b="b" l="l" r="r" t="t"/>
                <a:pathLst>
                  <a:path extrusionOk="0" h="260" w="1280">
                    <a:moveTo>
                      <a:pt x="1250" y="1"/>
                    </a:moveTo>
                    <a:lnTo>
                      <a:pt x="366" y="45"/>
                    </a:lnTo>
                    <a:cubicBezTo>
                      <a:pt x="200" y="82"/>
                      <a:pt x="86" y="145"/>
                      <a:pt x="0" y="211"/>
                    </a:cubicBezTo>
                    <a:cubicBezTo>
                      <a:pt x="93" y="252"/>
                      <a:pt x="204" y="259"/>
                      <a:pt x="308" y="259"/>
                    </a:cubicBezTo>
                    <a:cubicBezTo>
                      <a:pt x="636" y="256"/>
                      <a:pt x="969" y="204"/>
                      <a:pt x="1280" y="104"/>
                    </a:cubicBezTo>
                    <a:lnTo>
                      <a:pt x="1250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4573758" y="630662"/>
                <a:ext cx="617594" cy="507702"/>
              </a:xfrm>
              <a:custGeom>
                <a:rect b="b" l="l" r="r" t="t"/>
                <a:pathLst>
                  <a:path extrusionOk="0" h="2580" w="3142">
                    <a:moveTo>
                      <a:pt x="2257" y="1"/>
                    </a:moveTo>
                    <a:lnTo>
                      <a:pt x="374" y="57"/>
                    </a:lnTo>
                    <a:cubicBezTo>
                      <a:pt x="182" y="334"/>
                      <a:pt x="86" y="1011"/>
                      <a:pt x="38" y="1617"/>
                    </a:cubicBezTo>
                    <a:cubicBezTo>
                      <a:pt x="34" y="1692"/>
                      <a:pt x="31" y="1762"/>
                      <a:pt x="23" y="1832"/>
                    </a:cubicBezTo>
                    <a:lnTo>
                      <a:pt x="23" y="1839"/>
                    </a:lnTo>
                    <a:cubicBezTo>
                      <a:pt x="23" y="1880"/>
                      <a:pt x="19" y="1925"/>
                      <a:pt x="19" y="1962"/>
                    </a:cubicBezTo>
                    <a:cubicBezTo>
                      <a:pt x="16" y="2013"/>
                      <a:pt x="12" y="2065"/>
                      <a:pt x="12" y="2114"/>
                    </a:cubicBezTo>
                    <a:cubicBezTo>
                      <a:pt x="8" y="2154"/>
                      <a:pt x="8" y="2194"/>
                      <a:pt x="8" y="2235"/>
                    </a:cubicBezTo>
                    <a:cubicBezTo>
                      <a:pt x="4" y="2269"/>
                      <a:pt x="4" y="2302"/>
                      <a:pt x="4" y="2336"/>
                    </a:cubicBezTo>
                    <a:cubicBezTo>
                      <a:pt x="1" y="2432"/>
                      <a:pt x="1" y="2513"/>
                      <a:pt x="1" y="2580"/>
                    </a:cubicBezTo>
                    <a:lnTo>
                      <a:pt x="3142" y="2247"/>
                    </a:lnTo>
                    <a:cubicBezTo>
                      <a:pt x="3126" y="2187"/>
                      <a:pt x="3111" y="2117"/>
                      <a:pt x="3089" y="2047"/>
                    </a:cubicBezTo>
                    <a:cubicBezTo>
                      <a:pt x="3079" y="2003"/>
                      <a:pt x="3067" y="1958"/>
                      <a:pt x="3053" y="1914"/>
                    </a:cubicBezTo>
                    <a:cubicBezTo>
                      <a:pt x="3045" y="1884"/>
                      <a:pt x="3038" y="1858"/>
                      <a:pt x="3027" y="1829"/>
                    </a:cubicBezTo>
                    <a:cubicBezTo>
                      <a:pt x="3012" y="1773"/>
                      <a:pt x="2990" y="1714"/>
                      <a:pt x="2971" y="1651"/>
                    </a:cubicBezTo>
                    <a:cubicBezTo>
                      <a:pt x="2960" y="1621"/>
                      <a:pt x="2952" y="1595"/>
                      <a:pt x="2942" y="1566"/>
                    </a:cubicBezTo>
                    <a:cubicBezTo>
                      <a:pt x="2938" y="1551"/>
                      <a:pt x="2930" y="1532"/>
                      <a:pt x="2927" y="1514"/>
                    </a:cubicBezTo>
                    <a:cubicBezTo>
                      <a:pt x="2908" y="1462"/>
                      <a:pt x="2886" y="1407"/>
                      <a:pt x="2867" y="1351"/>
                    </a:cubicBezTo>
                    <a:cubicBezTo>
                      <a:pt x="2679" y="826"/>
                      <a:pt x="2438" y="267"/>
                      <a:pt x="225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4573591" y="1006637"/>
                <a:ext cx="617222" cy="131027"/>
              </a:xfrm>
              <a:custGeom>
                <a:rect b="b" l="l" r="r" t="t"/>
                <a:pathLst>
                  <a:path extrusionOk="0" h="667" w="3142">
                    <a:moveTo>
                      <a:pt x="3053" y="1"/>
                    </a:moveTo>
                    <a:lnTo>
                      <a:pt x="8" y="322"/>
                    </a:lnTo>
                    <a:cubicBezTo>
                      <a:pt x="4" y="356"/>
                      <a:pt x="4" y="389"/>
                      <a:pt x="4" y="423"/>
                    </a:cubicBezTo>
                    <a:cubicBezTo>
                      <a:pt x="1" y="519"/>
                      <a:pt x="1" y="600"/>
                      <a:pt x="1" y="667"/>
                    </a:cubicBezTo>
                    <a:lnTo>
                      <a:pt x="3142" y="334"/>
                    </a:lnTo>
                    <a:cubicBezTo>
                      <a:pt x="3126" y="274"/>
                      <a:pt x="3111" y="204"/>
                      <a:pt x="3089" y="134"/>
                    </a:cubicBezTo>
                    <a:cubicBezTo>
                      <a:pt x="3079" y="90"/>
                      <a:pt x="3067" y="45"/>
                      <a:pt x="30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4577323" y="928256"/>
                <a:ext cx="580095" cy="88792"/>
              </a:xfrm>
              <a:custGeom>
                <a:rect b="b" l="l" r="r" t="t"/>
                <a:pathLst>
                  <a:path extrusionOk="0" h="452" w="2953">
                    <a:moveTo>
                      <a:pt x="2908" y="0"/>
                    </a:moveTo>
                    <a:lnTo>
                      <a:pt x="4" y="318"/>
                    </a:lnTo>
                    <a:lnTo>
                      <a:pt x="4" y="325"/>
                    </a:lnTo>
                    <a:cubicBezTo>
                      <a:pt x="4" y="366"/>
                      <a:pt x="0" y="411"/>
                      <a:pt x="0" y="451"/>
                    </a:cubicBezTo>
                    <a:lnTo>
                      <a:pt x="2952" y="137"/>
                    </a:lnTo>
                    <a:cubicBezTo>
                      <a:pt x="2941" y="107"/>
                      <a:pt x="2933" y="81"/>
                      <a:pt x="2923" y="52"/>
                    </a:cubicBezTo>
                    <a:cubicBezTo>
                      <a:pt x="2919" y="37"/>
                      <a:pt x="2911" y="18"/>
                      <a:pt x="29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610273" y="330800"/>
                <a:ext cx="444541" cy="344286"/>
              </a:xfrm>
              <a:custGeom>
                <a:rect b="b" l="l" r="r" t="t"/>
                <a:pathLst>
                  <a:path extrusionOk="0" h="1748" w="2260">
                    <a:moveTo>
                      <a:pt x="1615" y="1"/>
                    </a:moveTo>
                    <a:cubicBezTo>
                      <a:pt x="1583" y="1"/>
                      <a:pt x="1547" y="3"/>
                      <a:pt x="1505" y="6"/>
                    </a:cubicBezTo>
                    <a:lnTo>
                      <a:pt x="658" y="57"/>
                    </a:lnTo>
                    <a:cubicBezTo>
                      <a:pt x="432" y="69"/>
                      <a:pt x="244" y="238"/>
                      <a:pt x="200" y="460"/>
                    </a:cubicBezTo>
                    <a:lnTo>
                      <a:pt x="26" y="1382"/>
                    </a:lnTo>
                    <a:cubicBezTo>
                      <a:pt x="0" y="1519"/>
                      <a:pt x="52" y="1659"/>
                      <a:pt x="159" y="1748"/>
                    </a:cubicBezTo>
                    <a:lnTo>
                      <a:pt x="2141" y="1674"/>
                    </a:lnTo>
                    <a:cubicBezTo>
                      <a:pt x="2230" y="1552"/>
                      <a:pt x="2260" y="1397"/>
                      <a:pt x="2223" y="1249"/>
                    </a:cubicBezTo>
                    <a:lnTo>
                      <a:pt x="1838" y="224"/>
                    </a:lnTo>
                    <a:cubicBezTo>
                      <a:pt x="1793" y="40"/>
                      <a:pt x="1753" y="1"/>
                      <a:pt x="1615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719743" y="297483"/>
                <a:ext cx="96846" cy="143992"/>
              </a:xfrm>
              <a:custGeom>
                <a:rect b="b" l="l" r="r" t="t"/>
                <a:pathLst>
                  <a:path extrusionOk="0" h="733" w="493">
                    <a:moveTo>
                      <a:pt x="422" y="0"/>
                    </a:moveTo>
                    <a:lnTo>
                      <a:pt x="192" y="52"/>
                    </a:lnTo>
                    <a:cubicBezTo>
                      <a:pt x="81" y="77"/>
                      <a:pt x="4" y="181"/>
                      <a:pt x="4" y="299"/>
                    </a:cubicBezTo>
                    <a:lnTo>
                      <a:pt x="0" y="733"/>
                    </a:lnTo>
                    <a:lnTo>
                      <a:pt x="492" y="488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4836822" y="306912"/>
                <a:ext cx="97435" cy="121598"/>
              </a:xfrm>
              <a:custGeom>
                <a:rect b="b" l="l" r="r" t="t"/>
                <a:pathLst>
                  <a:path extrusionOk="0" h="619" w="496">
                    <a:moveTo>
                      <a:pt x="52" y="0"/>
                    </a:moveTo>
                    <a:lnTo>
                      <a:pt x="0" y="444"/>
                    </a:lnTo>
                    <a:lnTo>
                      <a:pt x="496" y="618"/>
                    </a:lnTo>
                    <a:lnTo>
                      <a:pt x="489" y="314"/>
                    </a:lnTo>
                    <a:cubicBezTo>
                      <a:pt x="484" y="163"/>
                      <a:pt x="366" y="34"/>
                      <a:pt x="214" y="19"/>
                    </a:cubicBez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4742923" y="267624"/>
                <a:ext cx="154993" cy="133581"/>
              </a:xfrm>
              <a:custGeom>
                <a:rect b="b" l="l" r="r" t="t"/>
                <a:pathLst>
                  <a:path extrusionOk="0" h="680" w="789">
                    <a:moveTo>
                      <a:pt x="711" y="0"/>
                    </a:moveTo>
                    <a:lnTo>
                      <a:pt x="26" y="52"/>
                    </a:lnTo>
                    <a:lnTo>
                      <a:pt x="4" y="326"/>
                    </a:lnTo>
                    <a:lnTo>
                      <a:pt x="1" y="381"/>
                    </a:lnTo>
                    <a:lnTo>
                      <a:pt x="175" y="585"/>
                    </a:lnTo>
                    <a:cubicBezTo>
                      <a:pt x="230" y="648"/>
                      <a:pt x="308" y="679"/>
                      <a:pt x="385" y="679"/>
                    </a:cubicBezTo>
                    <a:cubicBezTo>
                      <a:pt x="467" y="679"/>
                      <a:pt x="548" y="644"/>
                      <a:pt x="603" y="574"/>
                    </a:cubicBezTo>
                    <a:lnTo>
                      <a:pt x="789" y="337"/>
                    </a:lnTo>
                    <a:lnTo>
                      <a:pt x="762" y="234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4743709" y="267624"/>
                <a:ext cx="149100" cy="64630"/>
              </a:xfrm>
              <a:custGeom>
                <a:rect b="b" l="l" r="r" t="t"/>
                <a:pathLst>
                  <a:path extrusionOk="0" h="329" w="759">
                    <a:moveTo>
                      <a:pt x="707" y="0"/>
                    </a:moveTo>
                    <a:lnTo>
                      <a:pt x="22" y="48"/>
                    </a:lnTo>
                    <a:lnTo>
                      <a:pt x="0" y="326"/>
                    </a:lnTo>
                    <a:cubicBezTo>
                      <a:pt x="32" y="327"/>
                      <a:pt x="65" y="328"/>
                      <a:pt x="97" y="328"/>
                    </a:cubicBezTo>
                    <a:cubicBezTo>
                      <a:pt x="344" y="328"/>
                      <a:pt x="592" y="293"/>
                      <a:pt x="758" y="234"/>
                    </a:cubicBezTo>
                    <a:lnTo>
                      <a:pt x="707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4814035" y="428313"/>
                <a:ext cx="26323" cy="26323"/>
              </a:xfrm>
              <a:custGeom>
                <a:rect b="b" l="l" r="r" t="t"/>
                <a:pathLst>
                  <a:path extrusionOk="0" h="134" w="134">
                    <a:moveTo>
                      <a:pt x="67" y="0"/>
                    </a:moveTo>
                    <a:cubicBezTo>
                      <a:pt x="31" y="0"/>
                      <a:pt x="1" y="29"/>
                      <a:pt x="1" y="67"/>
                    </a:cubicBezTo>
                    <a:cubicBezTo>
                      <a:pt x="1" y="104"/>
                      <a:pt x="31" y="133"/>
                      <a:pt x="67" y="133"/>
                    </a:cubicBezTo>
                    <a:cubicBezTo>
                      <a:pt x="105" y="133"/>
                      <a:pt x="134" y="104"/>
                      <a:pt x="134" y="67"/>
                    </a:cubicBezTo>
                    <a:cubicBezTo>
                      <a:pt x="134" y="29"/>
                      <a:pt x="105" y="0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4818357" y="497264"/>
                <a:ext cx="26520" cy="26323"/>
              </a:xfrm>
              <a:custGeom>
                <a:rect b="b" l="l" r="r" t="t"/>
                <a:pathLst>
                  <a:path extrusionOk="0" h="134" w="135">
                    <a:moveTo>
                      <a:pt x="68" y="1"/>
                    </a:moveTo>
                    <a:cubicBezTo>
                      <a:pt x="31" y="1"/>
                      <a:pt x="1" y="30"/>
                      <a:pt x="1" y="67"/>
                    </a:cubicBezTo>
                    <a:cubicBezTo>
                      <a:pt x="1" y="104"/>
                      <a:pt x="31" y="134"/>
                      <a:pt x="68" y="134"/>
                    </a:cubicBezTo>
                    <a:cubicBezTo>
                      <a:pt x="105" y="134"/>
                      <a:pt x="134" y="104"/>
                      <a:pt x="134" y="67"/>
                    </a:cubicBezTo>
                    <a:cubicBezTo>
                      <a:pt x="134" y="30"/>
                      <a:pt x="105" y="1"/>
                      <a:pt x="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4639006" y="655596"/>
                <a:ext cx="391903" cy="20037"/>
              </a:xfrm>
              <a:custGeom>
                <a:rect b="b" l="l" r="r" t="t"/>
                <a:pathLst>
                  <a:path extrusionOk="0" h="102" w="1995">
                    <a:moveTo>
                      <a:pt x="1991" y="1"/>
                    </a:moveTo>
                    <a:lnTo>
                      <a:pt x="0" y="71"/>
                    </a:lnTo>
                    <a:lnTo>
                      <a:pt x="0" y="101"/>
                    </a:lnTo>
                    <a:lnTo>
                      <a:pt x="1994" y="30"/>
                    </a:lnTo>
                    <a:lnTo>
                      <a:pt x="19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4981403" y="43091"/>
                <a:ext cx="198407" cy="160886"/>
              </a:xfrm>
              <a:custGeom>
                <a:rect b="b" l="l" r="r" t="t"/>
                <a:pathLst>
                  <a:path extrusionOk="0" h="819" w="1010">
                    <a:moveTo>
                      <a:pt x="542" y="0"/>
                    </a:moveTo>
                    <a:cubicBezTo>
                      <a:pt x="493" y="0"/>
                      <a:pt x="442" y="8"/>
                      <a:pt x="392" y="23"/>
                    </a:cubicBezTo>
                    <a:cubicBezTo>
                      <a:pt x="148" y="93"/>
                      <a:pt x="0" y="326"/>
                      <a:pt x="63" y="541"/>
                    </a:cubicBezTo>
                    <a:cubicBezTo>
                      <a:pt x="113" y="711"/>
                      <a:pt x="279" y="818"/>
                      <a:pt x="467" y="818"/>
                    </a:cubicBezTo>
                    <a:cubicBezTo>
                      <a:pt x="517" y="818"/>
                      <a:pt x="568" y="811"/>
                      <a:pt x="618" y="795"/>
                    </a:cubicBezTo>
                    <a:cubicBezTo>
                      <a:pt x="862" y="725"/>
                      <a:pt x="1010" y="493"/>
                      <a:pt x="947" y="278"/>
                    </a:cubicBezTo>
                    <a:cubicBezTo>
                      <a:pt x="897" y="107"/>
                      <a:pt x="731" y="0"/>
                      <a:pt x="542" y="0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013226" y="96523"/>
                <a:ext cx="136135" cy="96257"/>
              </a:xfrm>
              <a:custGeom>
                <a:rect b="b" l="l" r="r" t="t"/>
                <a:pathLst>
                  <a:path extrusionOk="0" h="490" w="693">
                    <a:moveTo>
                      <a:pt x="397" y="0"/>
                    </a:moveTo>
                    <a:cubicBezTo>
                      <a:pt x="359" y="0"/>
                      <a:pt x="319" y="6"/>
                      <a:pt x="279" y="17"/>
                    </a:cubicBezTo>
                    <a:cubicBezTo>
                      <a:pt x="108" y="69"/>
                      <a:pt x="1" y="209"/>
                      <a:pt x="38" y="335"/>
                    </a:cubicBezTo>
                    <a:cubicBezTo>
                      <a:pt x="66" y="431"/>
                      <a:pt x="169" y="490"/>
                      <a:pt x="292" y="490"/>
                    </a:cubicBezTo>
                    <a:cubicBezTo>
                      <a:pt x="330" y="490"/>
                      <a:pt x="371" y="484"/>
                      <a:pt x="412" y="472"/>
                    </a:cubicBezTo>
                    <a:cubicBezTo>
                      <a:pt x="581" y="424"/>
                      <a:pt x="692" y="279"/>
                      <a:pt x="656" y="154"/>
                    </a:cubicBezTo>
                    <a:cubicBezTo>
                      <a:pt x="627" y="58"/>
                      <a:pt x="521" y="0"/>
                      <a:pt x="397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4429010" y="67254"/>
                <a:ext cx="192710" cy="159708"/>
              </a:xfrm>
              <a:custGeom>
                <a:rect b="b" l="l" r="r" t="t"/>
                <a:pathLst>
                  <a:path extrusionOk="0" h="813" w="981">
                    <a:moveTo>
                      <a:pt x="474" y="1"/>
                    </a:moveTo>
                    <a:cubicBezTo>
                      <a:pt x="254" y="1"/>
                      <a:pt x="64" y="137"/>
                      <a:pt x="34" y="336"/>
                    </a:cubicBezTo>
                    <a:cubicBezTo>
                      <a:pt x="1" y="554"/>
                      <a:pt x="175" y="766"/>
                      <a:pt x="426" y="806"/>
                    </a:cubicBezTo>
                    <a:cubicBezTo>
                      <a:pt x="454" y="810"/>
                      <a:pt x="482" y="812"/>
                      <a:pt x="510" y="812"/>
                    </a:cubicBezTo>
                    <a:cubicBezTo>
                      <a:pt x="728" y="812"/>
                      <a:pt x="914" y="674"/>
                      <a:pt x="944" y="481"/>
                    </a:cubicBezTo>
                    <a:cubicBezTo>
                      <a:pt x="981" y="259"/>
                      <a:pt x="803" y="47"/>
                      <a:pt x="552" y="7"/>
                    </a:cubicBezTo>
                    <a:cubicBezTo>
                      <a:pt x="526" y="3"/>
                      <a:pt x="500" y="1"/>
                      <a:pt x="474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11"/>
              <p:cNvSpPr/>
              <p:nvPr/>
            </p:nvSpPr>
            <p:spPr>
              <a:xfrm>
                <a:off x="4450029" y="119703"/>
                <a:ext cx="133188" cy="94096"/>
              </a:xfrm>
              <a:custGeom>
                <a:rect b="b" l="l" r="r" t="t"/>
                <a:pathLst>
                  <a:path extrusionOk="0" h="479" w="678">
                    <a:moveTo>
                      <a:pt x="306" y="0"/>
                    </a:moveTo>
                    <a:cubicBezTo>
                      <a:pt x="161" y="0"/>
                      <a:pt x="39" y="79"/>
                      <a:pt x="23" y="188"/>
                    </a:cubicBezTo>
                    <a:cubicBezTo>
                      <a:pt x="1" y="317"/>
                      <a:pt x="127" y="446"/>
                      <a:pt x="300" y="472"/>
                    </a:cubicBezTo>
                    <a:cubicBezTo>
                      <a:pt x="324" y="476"/>
                      <a:pt x="348" y="478"/>
                      <a:pt x="372" y="478"/>
                    </a:cubicBezTo>
                    <a:cubicBezTo>
                      <a:pt x="519" y="478"/>
                      <a:pt x="640" y="399"/>
                      <a:pt x="655" y="287"/>
                    </a:cubicBezTo>
                    <a:cubicBezTo>
                      <a:pt x="677" y="161"/>
                      <a:pt x="552" y="32"/>
                      <a:pt x="375" y="6"/>
                    </a:cubicBezTo>
                    <a:cubicBezTo>
                      <a:pt x="351" y="2"/>
                      <a:pt x="328" y="0"/>
                      <a:pt x="306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11"/>
              <p:cNvSpPr/>
              <p:nvPr/>
            </p:nvSpPr>
            <p:spPr>
              <a:xfrm>
                <a:off x="4507586" y="-263357"/>
                <a:ext cx="586577" cy="571058"/>
              </a:xfrm>
              <a:custGeom>
                <a:rect b="b" l="l" r="r" t="t"/>
                <a:pathLst>
                  <a:path extrusionOk="0" h="2907" w="2986">
                    <a:moveTo>
                      <a:pt x="1459" y="1"/>
                    </a:moveTo>
                    <a:cubicBezTo>
                      <a:pt x="1432" y="1"/>
                      <a:pt x="1404" y="1"/>
                      <a:pt x="1376" y="3"/>
                    </a:cubicBezTo>
                    <a:cubicBezTo>
                      <a:pt x="500" y="43"/>
                      <a:pt x="0" y="1046"/>
                      <a:pt x="22" y="1853"/>
                    </a:cubicBezTo>
                    <a:cubicBezTo>
                      <a:pt x="40" y="2613"/>
                      <a:pt x="688" y="2906"/>
                      <a:pt x="1444" y="2906"/>
                    </a:cubicBezTo>
                    <a:cubicBezTo>
                      <a:pt x="1490" y="2906"/>
                      <a:pt x="1536" y="2905"/>
                      <a:pt x="1583" y="2903"/>
                    </a:cubicBezTo>
                    <a:cubicBezTo>
                      <a:pt x="2378" y="2866"/>
                      <a:pt x="2986" y="2582"/>
                      <a:pt x="2964" y="1775"/>
                    </a:cubicBezTo>
                    <a:cubicBezTo>
                      <a:pt x="2942" y="988"/>
                      <a:pt x="2540" y="1"/>
                      <a:pt x="1459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4819928" y="63325"/>
                <a:ext cx="14144" cy="33788"/>
              </a:xfrm>
              <a:custGeom>
                <a:rect b="b" l="l" r="r" t="t"/>
                <a:pathLst>
                  <a:path extrusionOk="0" h="172" w="72">
                    <a:moveTo>
                      <a:pt x="1" y="1"/>
                    </a:moveTo>
                    <a:lnTo>
                      <a:pt x="1" y="1"/>
                    </a:lnTo>
                    <a:cubicBezTo>
                      <a:pt x="15" y="57"/>
                      <a:pt x="20" y="112"/>
                      <a:pt x="15" y="171"/>
                    </a:cubicBezTo>
                    <a:cubicBezTo>
                      <a:pt x="49" y="156"/>
                      <a:pt x="71" y="120"/>
                      <a:pt x="71" y="82"/>
                    </a:cubicBezTo>
                    <a:cubicBezTo>
                      <a:pt x="71" y="49"/>
                      <a:pt x="45" y="12"/>
                      <a:pt x="1" y="1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4721904" y="131686"/>
                <a:ext cx="185442" cy="109026"/>
              </a:xfrm>
              <a:custGeom>
                <a:rect b="b" l="l" r="r" t="t"/>
                <a:pathLst>
                  <a:path extrusionOk="0" h="555" w="944">
                    <a:moveTo>
                      <a:pt x="881" y="1"/>
                    </a:moveTo>
                    <a:cubicBezTo>
                      <a:pt x="869" y="4"/>
                      <a:pt x="855" y="8"/>
                      <a:pt x="844" y="8"/>
                    </a:cubicBezTo>
                    <a:cubicBezTo>
                      <a:pt x="721" y="30"/>
                      <a:pt x="598" y="41"/>
                      <a:pt x="474" y="41"/>
                    </a:cubicBezTo>
                    <a:cubicBezTo>
                      <a:pt x="351" y="41"/>
                      <a:pt x="228" y="30"/>
                      <a:pt x="108" y="8"/>
                    </a:cubicBezTo>
                    <a:cubicBezTo>
                      <a:pt x="92" y="16"/>
                      <a:pt x="78" y="23"/>
                      <a:pt x="67" y="30"/>
                    </a:cubicBezTo>
                    <a:cubicBezTo>
                      <a:pt x="0" y="182"/>
                      <a:pt x="56" y="371"/>
                      <a:pt x="193" y="474"/>
                    </a:cubicBezTo>
                    <a:cubicBezTo>
                      <a:pt x="268" y="528"/>
                      <a:pt x="364" y="555"/>
                      <a:pt x="460" y="555"/>
                    </a:cubicBezTo>
                    <a:cubicBezTo>
                      <a:pt x="555" y="555"/>
                      <a:pt x="650" y="529"/>
                      <a:pt x="725" y="478"/>
                    </a:cubicBezTo>
                    <a:cubicBezTo>
                      <a:pt x="881" y="371"/>
                      <a:pt x="944" y="171"/>
                      <a:pt x="881" y="1"/>
                    </a:cubicBezTo>
                    <a:close/>
                  </a:path>
                </a:pathLst>
              </a:custGeom>
              <a:solidFill>
                <a:srgbClr val="4D2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4733494" y="132472"/>
                <a:ext cx="154207" cy="35163"/>
              </a:xfrm>
              <a:custGeom>
                <a:rect b="b" l="l" r="r" t="t"/>
                <a:pathLst>
                  <a:path extrusionOk="0" h="179" w="785">
                    <a:moveTo>
                      <a:pt x="19" y="0"/>
                    </a:moveTo>
                    <a:cubicBezTo>
                      <a:pt x="11" y="15"/>
                      <a:pt x="11" y="12"/>
                      <a:pt x="1" y="26"/>
                    </a:cubicBezTo>
                    <a:cubicBezTo>
                      <a:pt x="60" y="89"/>
                      <a:pt x="134" y="130"/>
                      <a:pt x="207" y="152"/>
                    </a:cubicBezTo>
                    <a:cubicBezTo>
                      <a:pt x="272" y="172"/>
                      <a:pt x="338" y="178"/>
                      <a:pt x="404" y="178"/>
                    </a:cubicBezTo>
                    <a:cubicBezTo>
                      <a:pt x="436" y="178"/>
                      <a:pt x="468" y="177"/>
                      <a:pt x="500" y="174"/>
                    </a:cubicBezTo>
                    <a:cubicBezTo>
                      <a:pt x="574" y="167"/>
                      <a:pt x="644" y="156"/>
                      <a:pt x="707" y="115"/>
                    </a:cubicBezTo>
                    <a:cubicBezTo>
                      <a:pt x="740" y="89"/>
                      <a:pt x="770" y="48"/>
                      <a:pt x="785" y="4"/>
                    </a:cubicBezTo>
                    <a:cubicBezTo>
                      <a:pt x="660" y="26"/>
                      <a:pt x="534" y="37"/>
                      <a:pt x="408" y="37"/>
                    </a:cubicBezTo>
                    <a:cubicBezTo>
                      <a:pt x="277" y="37"/>
                      <a:pt x="147" y="25"/>
                      <a:pt x="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4897719" y="-106008"/>
                <a:ext cx="126705" cy="69344"/>
              </a:xfrm>
              <a:custGeom>
                <a:rect b="b" l="l" r="r" t="t"/>
                <a:pathLst>
                  <a:path extrusionOk="0" h="353" w="645">
                    <a:moveTo>
                      <a:pt x="237" y="1"/>
                    </a:moveTo>
                    <a:cubicBezTo>
                      <a:pt x="141" y="5"/>
                      <a:pt x="45" y="57"/>
                      <a:pt x="1" y="142"/>
                    </a:cubicBezTo>
                    <a:cubicBezTo>
                      <a:pt x="43" y="132"/>
                      <a:pt x="88" y="128"/>
                      <a:pt x="134" y="128"/>
                    </a:cubicBezTo>
                    <a:cubicBezTo>
                      <a:pt x="319" y="128"/>
                      <a:pt x="520" y="204"/>
                      <a:pt x="645" y="352"/>
                    </a:cubicBezTo>
                    <a:cubicBezTo>
                      <a:pt x="618" y="260"/>
                      <a:pt x="566" y="175"/>
                      <a:pt x="496" y="108"/>
                    </a:cubicBezTo>
                    <a:cubicBezTo>
                      <a:pt x="426" y="45"/>
                      <a:pt x="334" y="1"/>
                      <a:pt x="237" y="1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4561215" y="-75559"/>
                <a:ext cx="132599" cy="70916"/>
              </a:xfrm>
              <a:custGeom>
                <a:rect b="b" l="l" r="r" t="t"/>
                <a:pathLst>
                  <a:path extrusionOk="0" h="361" w="675">
                    <a:moveTo>
                      <a:pt x="385" y="0"/>
                    </a:moveTo>
                    <a:cubicBezTo>
                      <a:pt x="353" y="0"/>
                      <a:pt x="320" y="4"/>
                      <a:pt x="289" y="13"/>
                    </a:cubicBezTo>
                    <a:cubicBezTo>
                      <a:pt x="152" y="50"/>
                      <a:pt x="41" y="168"/>
                      <a:pt x="0" y="361"/>
                    </a:cubicBezTo>
                    <a:cubicBezTo>
                      <a:pt x="159" y="208"/>
                      <a:pt x="381" y="124"/>
                      <a:pt x="599" y="124"/>
                    </a:cubicBezTo>
                    <a:cubicBezTo>
                      <a:pt x="624" y="124"/>
                      <a:pt x="649" y="125"/>
                      <a:pt x="674" y="127"/>
                    </a:cubicBezTo>
                    <a:cubicBezTo>
                      <a:pt x="603" y="47"/>
                      <a:pt x="494" y="0"/>
                      <a:pt x="385" y="0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4608557" y="27965"/>
                <a:ext cx="124545" cy="79952"/>
              </a:xfrm>
              <a:custGeom>
                <a:rect b="b" l="l" r="r" t="t"/>
                <a:pathLst>
                  <a:path extrusionOk="0" h="407" w="634">
                    <a:moveTo>
                      <a:pt x="320" y="0"/>
                    </a:moveTo>
                    <a:cubicBezTo>
                      <a:pt x="199" y="0"/>
                      <a:pt x="83" y="70"/>
                      <a:pt x="34" y="189"/>
                    </a:cubicBezTo>
                    <a:cubicBezTo>
                      <a:pt x="0" y="262"/>
                      <a:pt x="0" y="336"/>
                      <a:pt x="19" y="406"/>
                    </a:cubicBezTo>
                    <a:cubicBezTo>
                      <a:pt x="35" y="200"/>
                      <a:pt x="174" y="99"/>
                      <a:pt x="323" y="99"/>
                    </a:cubicBezTo>
                    <a:cubicBezTo>
                      <a:pt x="438" y="99"/>
                      <a:pt x="559" y="159"/>
                      <a:pt x="633" y="278"/>
                    </a:cubicBezTo>
                    <a:cubicBezTo>
                      <a:pt x="618" y="170"/>
                      <a:pt x="551" y="73"/>
                      <a:pt x="444" y="25"/>
                    </a:cubicBezTo>
                    <a:cubicBezTo>
                      <a:pt x="403" y="8"/>
                      <a:pt x="361" y="0"/>
                      <a:pt x="320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4585181" y="47413"/>
                <a:ext cx="33788" cy="27895"/>
              </a:xfrm>
              <a:custGeom>
                <a:rect b="b" l="l" r="r" t="t"/>
                <a:pathLst>
                  <a:path extrusionOk="0" h="142" w="172">
                    <a:moveTo>
                      <a:pt x="1" y="1"/>
                    </a:moveTo>
                    <a:lnTo>
                      <a:pt x="1" y="1"/>
                    </a:lnTo>
                    <a:cubicBezTo>
                      <a:pt x="8" y="71"/>
                      <a:pt x="68" y="134"/>
                      <a:pt x="138" y="141"/>
                    </a:cubicBezTo>
                    <a:cubicBezTo>
                      <a:pt x="153" y="123"/>
                      <a:pt x="163" y="104"/>
                      <a:pt x="171" y="93"/>
                    </a:cubicBezTo>
                    <a:cubicBezTo>
                      <a:pt x="169" y="93"/>
                      <a:pt x="166" y="94"/>
                      <a:pt x="163" y="94"/>
                    </a:cubicBezTo>
                    <a:cubicBezTo>
                      <a:pt x="99" y="94"/>
                      <a:pt x="32" y="57"/>
                      <a:pt x="1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4578698" y="74325"/>
                <a:ext cx="34967" cy="20037"/>
              </a:xfrm>
              <a:custGeom>
                <a:rect b="b" l="l" r="r" t="t"/>
                <a:pathLst>
                  <a:path extrusionOk="0" h="102" w="178">
                    <a:moveTo>
                      <a:pt x="0" y="1"/>
                    </a:moveTo>
                    <a:cubicBezTo>
                      <a:pt x="20" y="60"/>
                      <a:pt x="79" y="102"/>
                      <a:pt x="141" y="102"/>
                    </a:cubicBezTo>
                    <a:cubicBezTo>
                      <a:pt x="149" y="102"/>
                      <a:pt x="156" y="101"/>
                      <a:pt x="164" y="100"/>
                    </a:cubicBezTo>
                    <a:cubicBezTo>
                      <a:pt x="171" y="78"/>
                      <a:pt x="178" y="56"/>
                      <a:pt x="171" y="49"/>
                    </a:cubicBezTo>
                    <a:cubicBezTo>
                      <a:pt x="157" y="52"/>
                      <a:pt x="143" y="54"/>
                      <a:pt x="128" y="54"/>
                    </a:cubicBezTo>
                    <a:cubicBezTo>
                      <a:pt x="81" y="54"/>
                      <a:pt x="32" y="35"/>
                      <a:pt x="0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4878860" y="-3269"/>
                <a:ext cx="125920" cy="70523"/>
              </a:xfrm>
              <a:custGeom>
                <a:rect b="b" l="l" r="r" t="t"/>
                <a:pathLst>
                  <a:path extrusionOk="0" h="359" w="641">
                    <a:moveTo>
                      <a:pt x="326" y="0"/>
                    </a:moveTo>
                    <a:cubicBezTo>
                      <a:pt x="256" y="0"/>
                      <a:pt x="186" y="23"/>
                      <a:pt x="126" y="70"/>
                    </a:cubicBezTo>
                    <a:cubicBezTo>
                      <a:pt x="37" y="140"/>
                      <a:pt x="0" y="255"/>
                      <a:pt x="15" y="358"/>
                    </a:cubicBezTo>
                    <a:cubicBezTo>
                      <a:pt x="64" y="193"/>
                      <a:pt x="207" y="95"/>
                      <a:pt x="348" y="95"/>
                    </a:cubicBezTo>
                    <a:cubicBezTo>
                      <a:pt x="466" y="95"/>
                      <a:pt x="583" y="164"/>
                      <a:pt x="640" y="321"/>
                    </a:cubicBezTo>
                    <a:cubicBezTo>
                      <a:pt x="640" y="247"/>
                      <a:pt x="618" y="177"/>
                      <a:pt x="570" y="114"/>
                    </a:cubicBezTo>
                    <a:cubicBezTo>
                      <a:pt x="507" y="39"/>
                      <a:pt x="417" y="0"/>
                      <a:pt x="326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4986314" y="-5626"/>
                <a:ext cx="30841" cy="33592"/>
              </a:xfrm>
              <a:custGeom>
                <a:rect b="b" l="l" r="r" t="t"/>
                <a:pathLst>
                  <a:path extrusionOk="0" h="171" w="157">
                    <a:moveTo>
                      <a:pt x="141" y="0"/>
                    </a:moveTo>
                    <a:cubicBezTo>
                      <a:pt x="123" y="67"/>
                      <a:pt x="68" y="119"/>
                      <a:pt x="1" y="133"/>
                    </a:cubicBezTo>
                    <a:cubicBezTo>
                      <a:pt x="12" y="141"/>
                      <a:pt x="30" y="156"/>
                      <a:pt x="49" y="171"/>
                    </a:cubicBezTo>
                    <a:cubicBezTo>
                      <a:pt x="115" y="145"/>
                      <a:pt x="156" y="71"/>
                      <a:pt x="141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4997118" y="18340"/>
                <a:ext cx="30841" cy="27698"/>
              </a:xfrm>
              <a:custGeom>
                <a:rect b="b" l="l" r="r" t="t"/>
                <a:pathLst>
                  <a:path extrusionOk="0" h="141" w="157">
                    <a:moveTo>
                      <a:pt x="156" y="1"/>
                    </a:moveTo>
                    <a:lnTo>
                      <a:pt x="156" y="1"/>
                    </a:lnTo>
                    <a:cubicBezTo>
                      <a:pt x="127" y="56"/>
                      <a:pt x="68" y="93"/>
                      <a:pt x="5" y="93"/>
                    </a:cubicBezTo>
                    <a:cubicBezTo>
                      <a:pt x="1" y="105"/>
                      <a:pt x="16" y="122"/>
                      <a:pt x="28" y="141"/>
                    </a:cubicBezTo>
                    <a:cubicBezTo>
                      <a:pt x="98" y="134"/>
                      <a:pt x="153" y="71"/>
                      <a:pt x="156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4471245" y="-365703"/>
                <a:ext cx="648260" cy="489535"/>
              </a:xfrm>
              <a:custGeom>
                <a:rect b="b" l="l" r="r" t="t"/>
                <a:pathLst>
                  <a:path extrusionOk="0" h="2492" w="3300">
                    <a:moveTo>
                      <a:pt x="1472" y="1"/>
                    </a:moveTo>
                    <a:cubicBezTo>
                      <a:pt x="1332" y="1"/>
                      <a:pt x="1195" y="20"/>
                      <a:pt x="1069" y="58"/>
                    </a:cubicBezTo>
                    <a:cubicBezTo>
                      <a:pt x="610" y="199"/>
                      <a:pt x="241" y="572"/>
                      <a:pt x="81" y="1031"/>
                    </a:cubicBezTo>
                    <a:cubicBezTo>
                      <a:pt x="26" y="1190"/>
                      <a:pt x="0" y="1364"/>
                      <a:pt x="0" y="1541"/>
                    </a:cubicBezTo>
                    <a:cubicBezTo>
                      <a:pt x="0" y="1878"/>
                      <a:pt x="81" y="2222"/>
                      <a:pt x="204" y="2492"/>
                    </a:cubicBezTo>
                    <a:cubicBezTo>
                      <a:pt x="222" y="2148"/>
                      <a:pt x="325" y="1752"/>
                      <a:pt x="489" y="1452"/>
                    </a:cubicBezTo>
                    <a:cubicBezTo>
                      <a:pt x="899" y="1319"/>
                      <a:pt x="1321" y="1097"/>
                      <a:pt x="1694" y="812"/>
                    </a:cubicBezTo>
                    <a:cubicBezTo>
                      <a:pt x="1528" y="983"/>
                      <a:pt x="1413" y="1150"/>
                      <a:pt x="1302" y="1312"/>
                    </a:cubicBezTo>
                    <a:cubicBezTo>
                      <a:pt x="1337" y="1316"/>
                      <a:pt x="1372" y="1318"/>
                      <a:pt x="1407" y="1318"/>
                    </a:cubicBezTo>
                    <a:cubicBezTo>
                      <a:pt x="1783" y="1318"/>
                      <a:pt x="2153" y="1087"/>
                      <a:pt x="2312" y="742"/>
                    </a:cubicBezTo>
                    <a:cubicBezTo>
                      <a:pt x="2360" y="1109"/>
                      <a:pt x="2623" y="1438"/>
                      <a:pt x="2952" y="1563"/>
                    </a:cubicBezTo>
                    <a:cubicBezTo>
                      <a:pt x="3082" y="1826"/>
                      <a:pt x="3144" y="2118"/>
                      <a:pt x="3159" y="2407"/>
                    </a:cubicBezTo>
                    <a:cubicBezTo>
                      <a:pt x="3207" y="2118"/>
                      <a:pt x="3299" y="1815"/>
                      <a:pt x="3292" y="1522"/>
                    </a:cubicBezTo>
                    <a:cubicBezTo>
                      <a:pt x="3282" y="1175"/>
                      <a:pt x="3163" y="809"/>
                      <a:pt x="2967" y="590"/>
                    </a:cubicBezTo>
                    <a:cubicBezTo>
                      <a:pt x="2861" y="470"/>
                      <a:pt x="2729" y="397"/>
                      <a:pt x="2579" y="397"/>
                    </a:cubicBezTo>
                    <a:cubicBezTo>
                      <a:pt x="2530" y="397"/>
                      <a:pt x="2479" y="404"/>
                      <a:pt x="2427" y="421"/>
                    </a:cubicBezTo>
                    <a:cubicBezTo>
                      <a:pt x="2222" y="136"/>
                      <a:pt x="1841" y="1"/>
                      <a:pt x="1472" y="1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4471245" y="-365703"/>
                <a:ext cx="582845" cy="302914"/>
              </a:xfrm>
              <a:custGeom>
                <a:rect b="b" l="l" r="r" t="t"/>
                <a:pathLst>
                  <a:path extrusionOk="0" h="1542" w="2967">
                    <a:moveTo>
                      <a:pt x="1472" y="1"/>
                    </a:moveTo>
                    <a:cubicBezTo>
                      <a:pt x="1332" y="1"/>
                      <a:pt x="1195" y="20"/>
                      <a:pt x="1069" y="58"/>
                    </a:cubicBezTo>
                    <a:cubicBezTo>
                      <a:pt x="610" y="199"/>
                      <a:pt x="241" y="572"/>
                      <a:pt x="81" y="1031"/>
                    </a:cubicBezTo>
                    <a:cubicBezTo>
                      <a:pt x="26" y="1190"/>
                      <a:pt x="0" y="1364"/>
                      <a:pt x="0" y="1541"/>
                    </a:cubicBezTo>
                    <a:cubicBezTo>
                      <a:pt x="63" y="1327"/>
                      <a:pt x="159" y="1127"/>
                      <a:pt x="285" y="945"/>
                    </a:cubicBezTo>
                    <a:cubicBezTo>
                      <a:pt x="518" y="620"/>
                      <a:pt x="858" y="368"/>
                      <a:pt x="1247" y="276"/>
                    </a:cubicBezTo>
                    <a:cubicBezTo>
                      <a:pt x="1349" y="251"/>
                      <a:pt x="1455" y="239"/>
                      <a:pt x="1560" y="239"/>
                    </a:cubicBezTo>
                    <a:cubicBezTo>
                      <a:pt x="1852" y="239"/>
                      <a:pt x="2145" y="334"/>
                      <a:pt x="2367" y="535"/>
                    </a:cubicBezTo>
                    <a:cubicBezTo>
                      <a:pt x="2443" y="507"/>
                      <a:pt x="2524" y="493"/>
                      <a:pt x="2604" y="493"/>
                    </a:cubicBezTo>
                    <a:cubicBezTo>
                      <a:pt x="2731" y="493"/>
                      <a:pt x="2858" y="527"/>
                      <a:pt x="2967" y="590"/>
                    </a:cubicBezTo>
                    <a:cubicBezTo>
                      <a:pt x="2861" y="470"/>
                      <a:pt x="2729" y="397"/>
                      <a:pt x="2579" y="397"/>
                    </a:cubicBezTo>
                    <a:cubicBezTo>
                      <a:pt x="2530" y="397"/>
                      <a:pt x="2479" y="404"/>
                      <a:pt x="2427" y="421"/>
                    </a:cubicBezTo>
                    <a:cubicBezTo>
                      <a:pt x="2222" y="136"/>
                      <a:pt x="1841" y="1"/>
                      <a:pt x="1472" y="1"/>
                    </a:cubicBezTo>
                    <a:close/>
                  </a:path>
                </a:pathLst>
              </a:custGeom>
              <a:solidFill>
                <a:srgbClr val="3C27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5137574" y="-34896"/>
                <a:ext cx="271287" cy="219819"/>
              </a:xfrm>
              <a:custGeom>
                <a:rect b="b" l="l" r="r" t="t"/>
                <a:pathLst>
                  <a:path extrusionOk="0" h="1119" w="1381">
                    <a:moveTo>
                      <a:pt x="640" y="1"/>
                    </a:moveTo>
                    <a:cubicBezTo>
                      <a:pt x="604" y="1"/>
                      <a:pt x="573" y="34"/>
                      <a:pt x="551" y="65"/>
                    </a:cubicBezTo>
                    <a:cubicBezTo>
                      <a:pt x="459" y="198"/>
                      <a:pt x="392" y="353"/>
                      <a:pt x="363" y="512"/>
                    </a:cubicBezTo>
                    <a:cubicBezTo>
                      <a:pt x="303" y="424"/>
                      <a:pt x="226" y="353"/>
                      <a:pt x="134" y="297"/>
                    </a:cubicBezTo>
                    <a:cubicBezTo>
                      <a:pt x="114" y="285"/>
                      <a:pt x="88" y="274"/>
                      <a:pt x="64" y="274"/>
                    </a:cubicBezTo>
                    <a:cubicBezTo>
                      <a:pt x="46" y="274"/>
                      <a:pt x="30" y="280"/>
                      <a:pt x="18" y="294"/>
                    </a:cubicBezTo>
                    <a:cubicBezTo>
                      <a:pt x="1" y="320"/>
                      <a:pt x="11" y="357"/>
                      <a:pt x="26" y="390"/>
                    </a:cubicBezTo>
                    <a:cubicBezTo>
                      <a:pt x="100" y="549"/>
                      <a:pt x="196" y="701"/>
                      <a:pt x="315" y="834"/>
                    </a:cubicBezTo>
                    <a:cubicBezTo>
                      <a:pt x="385" y="915"/>
                      <a:pt x="851" y="1119"/>
                      <a:pt x="851" y="1119"/>
                    </a:cubicBezTo>
                    <a:cubicBezTo>
                      <a:pt x="851" y="1119"/>
                      <a:pt x="1213" y="890"/>
                      <a:pt x="1288" y="827"/>
                    </a:cubicBezTo>
                    <a:cubicBezTo>
                      <a:pt x="1317" y="801"/>
                      <a:pt x="1347" y="775"/>
                      <a:pt x="1365" y="741"/>
                    </a:cubicBezTo>
                    <a:cubicBezTo>
                      <a:pt x="1380" y="709"/>
                      <a:pt x="1380" y="664"/>
                      <a:pt x="1355" y="634"/>
                    </a:cubicBezTo>
                    <a:cubicBezTo>
                      <a:pt x="1339" y="617"/>
                      <a:pt x="1319" y="610"/>
                      <a:pt x="1297" y="610"/>
                    </a:cubicBezTo>
                    <a:cubicBezTo>
                      <a:pt x="1266" y="610"/>
                      <a:pt x="1231" y="624"/>
                      <a:pt x="1203" y="642"/>
                    </a:cubicBezTo>
                    <a:cubicBezTo>
                      <a:pt x="1155" y="675"/>
                      <a:pt x="1110" y="716"/>
                      <a:pt x="1055" y="719"/>
                    </a:cubicBezTo>
                    <a:cubicBezTo>
                      <a:pt x="1121" y="645"/>
                      <a:pt x="1184" y="571"/>
                      <a:pt x="1247" y="501"/>
                    </a:cubicBezTo>
                    <a:cubicBezTo>
                      <a:pt x="1273" y="471"/>
                      <a:pt x="1299" y="442"/>
                      <a:pt x="1295" y="405"/>
                    </a:cubicBezTo>
                    <a:cubicBezTo>
                      <a:pt x="1295" y="356"/>
                      <a:pt x="1242" y="325"/>
                      <a:pt x="1191" y="325"/>
                    </a:cubicBezTo>
                    <a:cubicBezTo>
                      <a:pt x="1183" y="325"/>
                      <a:pt x="1176" y="325"/>
                      <a:pt x="1169" y="327"/>
                    </a:cubicBezTo>
                    <a:cubicBezTo>
                      <a:pt x="1118" y="338"/>
                      <a:pt x="1073" y="379"/>
                      <a:pt x="1032" y="420"/>
                    </a:cubicBezTo>
                    <a:cubicBezTo>
                      <a:pt x="991" y="456"/>
                      <a:pt x="947" y="497"/>
                      <a:pt x="892" y="504"/>
                    </a:cubicBezTo>
                    <a:cubicBezTo>
                      <a:pt x="947" y="420"/>
                      <a:pt x="991" y="327"/>
                      <a:pt x="1029" y="231"/>
                    </a:cubicBezTo>
                    <a:cubicBezTo>
                      <a:pt x="1044" y="186"/>
                      <a:pt x="1055" y="127"/>
                      <a:pt x="1017" y="105"/>
                    </a:cubicBezTo>
                    <a:cubicBezTo>
                      <a:pt x="1009" y="100"/>
                      <a:pt x="1000" y="98"/>
                      <a:pt x="990" y="98"/>
                    </a:cubicBezTo>
                    <a:cubicBezTo>
                      <a:pt x="963" y="98"/>
                      <a:pt x="933" y="115"/>
                      <a:pt x="911" y="131"/>
                    </a:cubicBezTo>
                    <a:cubicBezTo>
                      <a:pt x="814" y="205"/>
                      <a:pt x="733" y="297"/>
                      <a:pt x="677" y="401"/>
                    </a:cubicBezTo>
                    <a:cubicBezTo>
                      <a:pt x="689" y="309"/>
                      <a:pt x="699" y="212"/>
                      <a:pt x="703" y="116"/>
                    </a:cubicBezTo>
                    <a:cubicBezTo>
                      <a:pt x="706" y="75"/>
                      <a:pt x="699" y="20"/>
                      <a:pt x="662" y="5"/>
                    </a:cubicBezTo>
                    <a:cubicBezTo>
                      <a:pt x="654" y="2"/>
                      <a:pt x="647" y="1"/>
                      <a:pt x="640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67" name="Google Shape;1367;p11"/>
            <p:cNvSpPr/>
            <p:nvPr/>
          </p:nvSpPr>
          <p:spPr>
            <a:xfrm rot="-9060000">
              <a:off x="4153297" y="670029"/>
              <a:ext cx="271287" cy="219819"/>
            </a:xfrm>
            <a:custGeom>
              <a:rect b="b" l="l" r="r" t="t"/>
              <a:pathLst>
                <a:path extrusionOk="0" h="1119" w="1381">
                  <a:moveTo>
                    <a:pt x="640" y="1"/>
                  </a:moveTo>
                  <a:cubicBezTo>
                    <a:pt x="604" y="1"/>
                    <a:pt x="573" y="34"/>
                    <a:pt x="551" y="65"/>
                  </a:cubicBezTo>
                  <a:cubicBezTo>
                    <a:pt x="459" y="198"/>
                    <a:pt x="392" y="353"/>
                    <a:pt x="363" y="512"/>
                  </a:cubicBezTo>
                  <a:cubicBezTo>
                    <a:pt x="303" y="424"/>
                    <a:pt x="226" y="353"/>
                    <a:pt x="134" y="297"/>
                  </a:cubicBezTo>
                  <a:cubicBezTo>
                    <a:pt x="114" y="285"/>
                    <a:pt x="88" y="274"/>
                    <a:pt x="64" y="274"/>
                  </a:cubicBezTo>
                  <a:cubicBezTo>
                    <a:pt x="46" y="274"/>
                    <a:pt x="30" y="280"/>
                    <a:pt x="18" y="294"/>
                  </a:cubicBezTo>
                  <a:cubicBezTo>
                    <a:pt x="1" y="320"/>
                    <a:pt x="11" y="357"/>
                    <a:pt x="26" y="390"/>
                  </a:cubicBezTo>
                  <a:cubicBezTo>
                    <a:pt x="100" y="549"/>
                    <a:pt x="196" y="701"/>
                    <a:pt x="315" y="834"/>
                  </a:cubicBezTo>
                  <a:cubicBezTo>
                    <a:pt x="385" y="915"/>
                    <a:pt x="851" y="1119"/>
                    <a:pt x="851" y="1119"/>
                  </a:cubicBezTo>
                  <a:cubicBezTo>
                    <a:pt x="851" y="1119"/>
                    <a:pt x="1213" y="890"/>
                    <a:pt x="1288" y="827"/>
                  </a:cubicBezTo>
                  <a:cubicBezTo>
                    <a:pt x="1317" y="801"/>
                    <a:pt x="1347" y="775"/>
                    <a:pt x="1365" y="741"/>
                  </a:cubicBezTo>
                  <a:cubicBezTo>
                    <a:pt x="1380" y="709"/>
                    <a:pt x="1380" y="664"/>
                    <a:pt x="1355" y="634"/>
                  </a:cubicBezTo>
                  <a:cubicBezTo>
                    <a:pt x="1339" y="617"/>
                    <a:pt x="1319" y="610"/>
                    <a:pt x="1297" y="610"/>
                  </a:cubicBezTo>
                  <a:cubicBezTo>
                    <a:pt x="1266" y="610"/>
                    <a:pt x="1231" y="624"/>
                    <a:pt x="1203" y="642"/>
                  </a:cubicBezTo>
                  <a:cubicBezTo>
                    <a:pt x="1155" y="675"/>
                    <a:pt x="1110" y="716"/>
                    <a:pt x="1055" y="719"/>
                  </a:cubicBezTo>
                  <a:cubicBezTo>
                    <a:pt x="1121" y="645"/>
                    <a:pt x="1184" y="571"/>
                    <a:pt x="1247" y="501"/>
                  </a:cubicBezTo>
                  <a:cubicBezTo>
                    <a:pt x="1273" y="471"/>
                    <a:pt x="1299" y="442"/>
                    <a:pt x="1295" y="405"/>
                  </a:cubicBezTo>
                  <a:cubicBezTo>
                    <a:pt x="1295" y="356"/>
                    <a:pt x="1242" y="325"/>
                    <a:pt x="1191" y="325"/>
                  </a:cubicBezTo>
                  <a:cubicBezTo>
                    <a:pt x="1183" y="325"/>
                    <a:pt x="1176" y="325"/>
                    <a:pt x="1169" y="327"/>
                  </a:cubicBezTo>
                  <a:cubicBezTo>
                    <a:pt x="1118" y="338"/>
                    <a:pt x="1073" y="379"/>
                    <a:pt x="1032" y="420"/>
                  </a:cubicBezTo>
                  <a:cubicBezTo>
                    <a:pt x="991" y="456"/>
                    <a:pt x="947" y="497"/>
                    <a:pt x="892" y="504"/>
                  </a:cubicBezTo>
                  <a:cubicBezTo>
                    <a:pt x="947" y="420"/>
                    <a:pt x="991" y="327"/>
                    <a:pt x="1029" y="231"/>
                  </a:cubicBezTo>
                  <a:cubicBezTo>
                    <a:pt x="1044" y="186"/>
                    <a:pt x="1055" y="127"/>
                    <a:pt x="1017" y="105"/>
                  </a:cubicBezTo>
                  <a:cubicBezTo>
                    <a:pt x="1009" y="100"/>
                    <a:pt x="1000" y="98"/>
                    <a:pt x="990" y="98"/>
                  </a:cubicBezTo>
                  <a:cubicBezTo>
                    <a:pt x="963" y="98"/>
                    <a:pt x="933" y="115"/>
                    <a:pt x="911" y="131"/>
                  </a:cubicBezTo>
                  <a:cubicBezTo>
                    <a:pt x="814" y="205"/>
                    <a:pt x="733" y="297"/>
                    <a:pt x="677" y="401"/>
                  </a:cubicBezTo>
                  <a:cubicBezTo>
                    <a:pt x="689" y="309"/>
                    <a:pt x="699" y="212"/>
                    <a:pt x="703" y="116"/>
                  </a:cubicBezTo>
                  <a:cubicBezTo>
                    <a:pt x="706" y="75"/>
                    <a:pt x="699" y="20"/>
                    <a:pt x="662" y="5"/>
                  </a:cubicBezTo>
                  <a:cubicBezTo>
                    <a:pt x="654" y="2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2"/>
          <p:cNvSpPr txBox="1"/>
          <p:nvPr>
            <p:ph type="title"/>
          </p:nvPr>
        </p:nvSpPr>
        <p:spPr>
          <a:xfrm>
            <a:off x="720725" y="398462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Koupací sezóna 2025</a:t>
            </a:r>
            <a:endParaRPr/>
          </a:p>
        </p:txBody>
      </p:sp>
      <p:sp>
        <p:nvSpPr>
          <p:cNvPr id="1373" name="Google Shape;1373;p12"/>
          <p:cNvSpPr txBox="1"/>
          <p:nvPr>
            <p:ph idx="1" type="body"/>
          </p:nvPr>
        </p:nvSpPr>
        <p:spPr>
          <a:xfrm>
            <a:off x="1217612" y="1108075"/>
            <a:ext cx="2198687" cy="32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397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32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30. 5. 2025</a:t>
            </a:r>
            <a:endParaRPr/>
          </a:p>
          <a:p>
            <a:pPr indent="0" lvl="0" marL="1397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32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až </a:t>
            </a:r>
            <a:endParaRPr/>
          </a:p>
          <a:p>
            <a:pPr indent="0" lvl="0" marL="1397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32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7. 9. 2025</a:t>
            </a:r>
            <a:endParaRPr/>
          </a:p>
        </p:txBody>
      </p:sp>
      <p:pic>
        <p:nvPicPr>
          <p:cNvPr id="1374" name="Google Shape;13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0150" y="1490662"/>
            <a:ext cx="4683125" cy="2433637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3"/>
          <p:cNvSpPr txBox="1"/>
          <p:nvPr>
            <p:ph idx="4294967295" type="subTitle"/>
          </p:nvPr>
        </p:nvSpPr>
        <p:spPr>
          <a:xfrm>
            <a:off x="938212" y="3192462"/>
            <a:ext cx="2173287" cy="882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Catamaran"/>
              <a:buChar char="●"/>
            </a:pPr>
            <a:r>
              <a:rPr b="0" i="0" lang="en-US" sz="1400" u="none" cap="none" strike="noStrik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odběry i vyhodnocení zajišťuje KHS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Catamaran"/>
              <a:buChar char="●"/>
            </a:pPr>
            <a:r>
              <a:rPr b="0" i="0" lang="en-US" sz="1400" u="none" cap="none" strike="noStrik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2 lokality – stavební práce</a:t>
            </a:r>
            <a:endParaRPr/>
          </a:p>
        </p:txBody>
      </p:sp>
      <p:sp>
        <p:nvSpPr>
          <p:cNvPr id="1380" name="Google Shape;1380;p13"/>
          <p:cNvSpPr txBox="1"/>
          <p:nvPr>
            <p:ph idx="4294967295" type="subTitle"/>
          </p:nvPr>
        </p:nvSpPr>
        <p:spPr>
          <a:xfrm>
            <a:off x="938212" y="2687637"/>
            <a:ext cx="2173287" cy="5048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Koupací oblasti</a:t>
            </a:r>
            <a:endParaRPr/>
          </a:p>
        </p:txBody>
      </p:sp>
      <p:sp>
        <p:nvSpPr>
          <p:cNvPr id="1381" name="Google Shape;1381;p13"/>
          <p:cNvSpPr txBox="1"/>
          <p:nvPr>
            <p:ph idx="4294967295" type="subTitle"/>
          </p:nvPr>
        </p:nvSpPr>
        <p:spPr>
          <a:xfrm>
            <a:off x="3335337" y="3192462"/>
            <a:ext cx="2473325" cy="882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Catamaran"/>
              <a:buChar char="●"/>
            </a:pPr>
            <a:r>
              <a:rPr b="0" i="0" lang="en-US" sz="1400" u="none" cap="none" strike="noStrik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odběry zajišťuje provozovatel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Catamaran"/>
              <a:buChar char="●"/>
            </a:pPr>
            <a:r>
              <a:rPr b="0" i="0" lang="en-US" sz="1400" u="none" cap="none" strike="noStrik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vyhodnocení kvality KHS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382" name="Google Shape;1382;p13"/>
          <p:cNvSpPr txBox="1"/>
          <p:nvPr>
            <p:ph idx="4294967295" type="subTitle"/>
          </p:nvPr>
        </p:nvSpPr>
        <p:spPr>
          <a:xfrm>
            <a:off x="3335337" y="2687637"/>
            <a:ext cx="2473325" cy="5048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Přírodní koupaliště</a:t>
            </a:r>
            <a:endParaRPr/>
          </a:p>
        </p:txBody>
      </p:sp>
      <p:sp>
        <p:nvSpPr>
          <p:cNvPr id="1383" name="Google Shape;1383;p13"/>
          <p:cNvSpPr txBox="1"/>
          <p:nvPr>
            <p:ph idx="4294967295" type="subTitle"/>
          </p:nvPr>
        </p:nvSpPr>
        <p:spPr>
          <a:xfrm>
            <a:off x="5929312" y="3192462"/>
            <a:ext cx="2493962" cy="12112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Catamaran"/>
              <a:buChar char="●"/>
            </a:pPr>
            <a:r>
              <a:rPr b="0" i="0" lang="en-US" sz="14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další přírodní koupaliště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Catamaran"/>
              <a:buChar char="●"/>
            </a:pPr>
            <a:r>
              <a:rPr b="0" i="0" lang="en-US" sz="14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betonové nádrže a biokoupaliště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Catamaran"/>
              <a:buChar char="●"/>
            </a:pPr>
            <a:r>
              <a:rPr b="0" i="0" lang="en-US" sz="14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přesný počet předem nelze určit, cca 100-120 míst</a:t>
            </a:r>
            <a:endParaRPr/>
          </a:p>
        </p:txBody>
      </p:sp>
      <p:sp>
        <p:nvSpPr>
          <p:cNvPr id="1384" name="Google Shape;1384;p13"/>
          <p:cNvSpPr txBox="1"/>
          <p:nvPr>
            <p:ph idx="4294967295" type="subTitle"/>
          </p:nvPr>
        </p:nvSpPr>
        <p:spPr>
          <a:xfrm>
            <a:off x="5921375" y="2687637"/>
            <a:ext cx="2501900" cy="5048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Ostatní</a:t>
            </a:r>
            <a:endParaRPr/>
          </a:p>
        </p:txBody>
      </p:sp>
      <p:sp>
        <p:nvSpPr>
          <p:cNvPr id="1385" name="Google Shape;1385;p13"/>
          <p:cNvSpPr/>
          <p:nvPr/>
        </p:nvSpPr>
        <p:spPr>
          <a:xfrm>
            <a:off x="1349375" y="1177925"/>
            <a:ext cx="1382712" cy="1382712"/>
          </a:xfrm>
          <a:custGeom>
            <a:rect b="b" l="l" r="r" t="t"/>
            <a:pathLst>
              <a:path extrusionOk="0" h="1382713" w="1382713">
                <a:moveTo>
                  <a:pt x="0" y="691357"/>
                </a:moveTo>
                <a:cubicBezTo>
                  <a:pt x="0" y="309531"/>
                  <a:pt x="309531" y="0"/>
                  <a:pt x="691357" y="0"/>
                </a:cubicBezTo>
                <a:cubicBezTo>
                  <a:pt x="1073183" y="0"/>
                  <a:pt x="1382714" y="309531"/>
                  <a:pt x="1382714" y="691357"/>
                </a:cubicBezTo>
                <a:cubicBezTo>
                  <a:pt x="1382714" y="1073183"/>
                  <a:pt x="1073183" y="1382714"/>
                  <a:pt x="691357" y="1382714"/>
                </a:cubicBezTo>
                <a:cubicBezTo>
                  <a:pt x="309531" y="1382714"/>
                  <a:pt x="0" y="1073183"/>
                  <a:pt x="0" y="691357"/>
                </a:cubicBezTo>
                <a:close/>
                <a:moveTo>
                  <a:pt x="164958" y="691357"/>
                </a:moveTo>
                <a:cubicBezTo>
                  <a:pt x="164958" y="400635"/>
                  <a:pt x="982079" y="1217756"/>
                  <a:pt x="691357" y="1217756"/>
                </a:cubicBezTo>
                <a:cubicBezTo>
                  <a:pt x="400635" y="1217756"/>
                  <a:pt x="1217756" y="400635"/>
                  <a:pt x="1217756" y="691357"/>
                </a:cubicBezTo>
                <a:cubicBezTo>
                  <a:pt x="1217756" y="982079"/>
                  <a:pt x="400635" y="164958"/>
                  <a:pt x="691357" y="164958"/>
                </a:cubicBezTo>
                <a:cubicBezTo>
                  <a:pt x="982079" y="164958"/>
                  <a:pt x="164958" y="982079"/>
                  <a:pt x="164958" y="6913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13"/>
          <p:cNvSpPr/>
          <p:nvPr/>
        </p:nvSpPr>
        <p:spPr>
          <a:xfrm>
            <a:off x="3865562" y="1173162"/>
            <a:ext cx="1382712" cy="1382712"/>
          </a:xfrm>
          <a:custGeom>
            <a:rect b="b" l="l" r="r" t="t"/>
            <a:pathLst>
              <a:path extrusionOk="0" h="1382712" w="1382712">
                <a:moveTo>
                  <a:pt x="0" y="691356"/>
                </a:moveTo>
                <a:cubicBezTo>
                  <a:pt x="0" y="309531"/>
                  <a:pt x="309531" y="0"/>
                  <a:pt x="691356" y="0"/>
                </a:cubicBezTo>
                <a:cubicBezTo>
                  <a:pt x="1073181" y="0"/>
                  <a:pt x="1382712" y="309531"/>
                  <a:pt x="1382712" y="691356"/>
                </a:cubicBezTo>
                <a:cubicBezTo>
                  <a:pt x="1382712" y="1073181"/>
                  <a:pt x="1073181" y="1382712"/>
                  <a:pt x="691356" y="1382712"/>
                </a:cubicBezTo>
                <a:cubicBezTo>
                  <a:pt x="309531" y="1382712"/>
                  <a:pt x="0" y="1073181"/>
                  <a:pt x="0" y="691356"/>
                </a:cubicBezTo>
                <a:close/>
                <a:moveTo>
                  <a:pt x="164958" y="691356"/>
                </a:moveTo>
                <a:cubicBezTo>
                  <a:pt x="164958" y="400634"/>
                  <a:pt x="982078" y="1217754"/>
                  <a:pt x="691356" y="1217754"/>
                </a:cubicBezTo>
                <a:cubicBezTo>
                  <a:pt x="400634" y="1217754"/>
                  <a:pt x="1217754" y="400634"/>
                  <a:pt x="1217754" y="691356"/>
                </a:cubicBezTo>
                <a:cubicBezTo>
                  <a:pt x="1217754" y="982078"/>
                  <a:pt x="400634" y="164958"/>
                  <a:pt x="691356" y="164958"/>
                </a:cubicBezTo>
                <a:cubicBezTo>
                  <a:pt x="982078" y="164958"/>
                  <a:pt x="164958" y="982078"/>
                  <a:pt x="164958" y="6913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13"/>
          <p:cNvSpPr/>
          <p:nvPr/>
        </p:nvSpPr>
        <p:spPr>
          <a:xfrm>
            <a:off x="6383337" y="1189037"/>
            <a:ext cx="1382712" cy="1382712"/>
          </a:xfrm>
          <a:custGeom>
            <a:rect b="b" l="l" r="r" t="t"/>
            <a:pathLst>
              <a:path extrusionOk="0" h="1382712" w="1382712">
                <a:moveTo>
                  <a:pt x="0" y="691356"/>
                </a:moveTo>
                <a:cubicBezTo>
                  <a:pt x="0" y="309531"/>
                  <a:pt x="309531" y="0"/>
                  <a:pt x="691356" y="0"/>
                </a:cubicBezTo>
                <a:cubicBezTo>
                  <a:pt x="1073181" y="0"/>
                  <a:pt x="1382712" y="309531"/>
                  <a:pt x="1382712" y="691356"/>
                </a:cubicBezTo>
                <a:cubicBezTo>
                  <a:pt x="1382712" y="1073181"/>
                  <a:pt x="1073181" y="1382712"/>
                  <a:pt x="691356" y="1382712"/>
                </a:cubicBezTo>
                <a:cubicBezTo>
                  <a:pt x="309531" y="1382712"/>
                  <a:pt x="0" y="1073181"/>
                  <a:pt x="0" y="691356"/>
                </a:cubicBezTo>
                <a:close/>
                <a:moveTo>
                  <a:pt x="164958" y="691356"/>
                </a:moveTo>
                <a:cubicBezTo>
                  <a:pt x="164958" y="400634"/>
                  <a:pt x="982078" y="1217754"/>
                  <a:pt x="691356" y="1217754"/>
                </a:cubicBezTo>
                <a:cubicBezTo>
                  <a:pt x="400634" y="1217754"/>
                  <a:pt x="1217754" y="400634"/>
                  <a:pt x="1217754" y="691356"/>
                </a:cubicBezTo>
                <a:cubicBezTo>
                  <a:pt x="1217754" y="982078"/>
                  <a:pt x="400634" y="164958"/>
                  <a:pt x="691356" y="164958"/>
                </a:cubicBezTo>
                <a:cubicBezTo>
                  <a:pt x="982078" y="164958"/>
                  <a:pt x="164958" y="982078"/>
                  <a:pt x="164958" y="6913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13"/>
          <p:cNvSpPr txBox="1"/>
          <p:nvPr>
            <p:ph type="title"/>
          </p:nvPr>
        </p:nvSpPr>
        <p:spPr>
          <a:xfrm>
            <a:off x="3792537" y="1682750"/>
            <a:ext cx="1498600" cy="569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6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57</a:t>
            </a:r>
            <a:endParaRPr/>
          </a:p>
        </p:txBody>
      </p:sp>
      <p:sp>
        <p:nvSpPr>
          <p:cNvPr id="1389" name="Google Shape;1389;p13"/>
          <p:cNvSpPr txBox="1"/>
          <p:nvPr>
            <p:ph type="title"/>
          </p:nvPr>
        </p:nvSpPr>
        <p:spPr>
          <a:xfrm>
            <a:off x="6367462" y="1679575"/>
            <a:ext cx="1398587" cy="5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6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?</a:t>
            </a:r>
            <a:endParaRPr/>
          </a:p>
        </p:txBody>
      </p:sp>
      <p:sp>
        <p:nvSpPr>
          <p:cNvPr id="1390" name="Google Shape;1390;p13"/>
          <p:cNvSpPr txBox="1"/>
          <p:nvPr>
            <p:ph type="title"/>
          </p:nvPr>
        </p:nvSpPr>
        <p:spPr>
          <a:xfrm>
            <a:off x="720725" y="304800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Koupací vody – sledování kvality</a:t>
            </a:r>
            <a:endParaRPr/>
          </a:p>
        </p:txBody>
      </p:sp>
      <p:sp>
        <p:nvSpPr>
          <p:cNvPr id="1391" name="Google Shape;1391;p13"/>
          <p:cNvSpPr txBox="1"/>
          <p:nvPr>
            <p:ph type="title"/>
          </p:nvPr>
        </p:nvSpPr>
        <p:spPr>
          <a:xfrm>
            <a:off x="1325562" y="1679575"/>
            <a:ext cx="1398587" cy="5730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6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124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14"/>
          <p:cNvSpPr txBox="1"/>
          <p:nvPr>
            <p:ph type="title"/>
          </p:nvPr>
        </p:nvSpPr>
        <p:spPr>
          <a:xfrm>
            <a:off x="720725" y="95250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Typy koupacích lokalit</a:t>
            </a:r>
            <a:endParaRPr/>
          </a:p>
        </p:txBody>
      </p:sp>
      <p:sp>
        <p:nvSpPr>
          <p:cNvPr id="1397" name="Google Shape;1397;p14"/>
          <p:cNvSpPr txBox="1"/>
          <p:nvPr/>
        </p:nvSpPr>
        <p:spPr>
          <a:xfrm>
            <a:off x="5648325" y="1384300"/>
            <a:ext cx="2814637" cy="5349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9D26"/>
              </a:buClr>
              <a:buSzPts val="2400"/>
              <a:buFont typeface="Figtree"/>
              <a:buNone/>
            </a:pPr>
            <a:r>
              <a:rPr b="1" i="0" lang="en-US" sz="2400" u="none">
                <a:solidFill>
                  <a:srgbClr val="C39D26"/>
                </a:solidFill>
                <a:latin typeface="Figtree"/>
                <a:ea typeface="Figtree"/>
                <a:cs typeface="Figtree"/>
                <a:sym typeface="Figtree"/>
              </a:rPr>
              <a:t>Přírodní koupaliště</a:t>
            </a:r>
            <a:endParaRPr/>
          </a:p>
        </p:txBody>
      </p:sp>
      <p:sp>
        <p:nvSpPr>
          <p:cNvPr id="1398" name="Google Shape;1398;p14"/>
          <p:cNvSpPr txBox="1"/>
          <p:nvPr/>
        </p:nvSpPr>
        <p:spPr>
          <a:xfrm>
            <a:off x="122237" y="3367087"/>
            <a:ext cx="2132012" cy="5349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9D26"/>
              </a:buClr>
              <a:buSzPts val="2400"/>
              <a:buFont typeface="Figtree"/>
              <a:buNone/>
            </a:pPr>
            <a:r>
              <a:rPr b="1" i="0" lang="en-US" sz="2400" u="none">
                <a:solidFill>
                  <a:srgbClr val="C39D26"/>
                </a:solidFill>
                <a:latin typeface="Figtree"/>
                <a:ea typeface="Figtree"/>
                <a:cs typeface="Figtree"/>
                <a:sym typeface="Figtree"/>
              </a:rPr>
              <a:t>Biokoupaliště</a:t>
            </a:r>
            <a:endParaRPr/>
          </a:p>
        </p:txBody>
      </p:sp>
      <p:sp>
        <p:nvSpPr>
          <p:cNvPr id="1399" name="Google Shape;1399;p14"/>
          <p:cNvSpPr txBox="1"/>
          <p:nvPr/>
        </p:nvSpPr>
        <p:spPr>
          <a:xfrm>
            <a:off x="323850" y="1274762"/>
            <a:ext cx="1503362" cy="8366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9D26"/>
              </a:buClr>
              <a:buSzPts val="2400"/>
              <a:buFont typeface="Figtree"/>
              <a:buNone/>
            </a:pPr>
            <a:r>
              <a:rPr b="1" i="0" lang="en-US" sz="2400" u="none">
                <a:solidFill>
                  <a:srgbClr val="C39D26"/>
                </a:solidFill>
                <a:latin typeface="Figtree"/>
                <a:ea typeface="Figtree"/>
                <a:cs typeface="Figtree"/>
                <a:sym typeface="Figtree"/>
              </a:rPr>
              <a:t>Koupací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9D26"/>
              </a:buClr>
              <a:buSzPts val="2400"/>
              <a:buFont typeface="Figtree"/>
              <a:buNone/>
            </a:pPr>
            <a:r>
              <a:rPr b="1" i="0" lang="en-US" sz="2400" u="none">
                <a:solidFill>
                  <a:srgbClr val="C39D26"/>
                </a:solidFill>
                <a:latin typeface="Figtree"/>
                <a:ea typeface="Figtree"/>
                <a:cs typeface="Figtree"/>
                <a:sym typeface="Figtree"/>
              </a:rPr>
              <a:t> oblast</a:t>
            </a:r>
            <a:endParaRPr/>
          </a:p>
        </p:txBody>
      </p:sp>
      <p:pic>
        <p:nvPicPr>
          <p:cNvPr descr="Obsah obrázku exteriér, obloha, voda, směr&#10;&#10;Popis byl vytvořen automaticky" id="1400" name="Google Shape;140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0450" y="2970212"/>
            <a:ext cx="2241550" cy="1681162"/>
          </a:xfrm>
          <a:prstGeom prst="rect">
            <a:avLst/>
          </a:prstGeom>
          <a:noFill/>
          <a:ln cap="flat" cmpd="sng" w="38100">
            <a:solidFill>
              <a:srgbClr val="CDC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401" name="Google Shape;14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8325" y="2111375"/>
            <a:ext cx="2636837" cy="1976437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402" name="Google Shape;140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0537" y="923925"/>
            <a:ext cx="3228975" cy="1814512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5"/>
          <p:cNvSpPr txBox="1"/>
          <p:nvPr>
            <p:ph type="title"/>
          </p:nvPr>
        </p:nvSpPr>
        <p:spPr>
          <a:xfrm>
            <a:off x="523875" y="242887"/>
            <a:ext cx="7091362" cy="6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Hodnocení kvality vody</a:t>
            </a:r>
            <a:endParaRPr/>
          </a:p>
        </p:txBody>
      </p:sp>
      <p:sp>
        <p:nvSpPr>
          <p:cNvPr id="1408" name="Google Shape;1408;p15"/>
          <p:cNvSpPr txBox="1"/>
          <p:nvPr>
            <p:ph idx="1" type="subTitle"/>
          </p:nvPr>
        </p:nvSpPr>
        <p:spPr>
          <a:xfrm>
            <a:off x="447675" y="992187"/>
            <a:ext cx="4649787" cy="2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Arial"/>
              <a:buChar char="•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mikrobiologická jakost vody (četnost 1× za 28 dní) 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Arial"/>
              <a:buChar char="•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výskyt a rozmnožení sinic (četnost 1× za 14 dní)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Arial"/>
              <a:buChar char="•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průhlednost 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Arial"/>
              <a:buChar char="•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vizuální kontrola – znečištění odpady, přírodní znečištění</a:t>
            </a:r>
            <a:endParaRPr/>
          </a:p>
          <a:p>
            <a:pPr indent="-285750" lvl="0" marL="2857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00"/>
              <a:buFont typeface="Arial"/>
              <a:buChar char="•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ukazatel „původci cerkáriové dermatitidy“</a:t>
            </a:r>
            <a:endParaRPr/>
          </a:p>
        </p:txBody>
      </p:sp>
      <p:grpSp>
        <p:nvGrpSpPr>
          <p:cNvPr id="1409" name="Google Shape;1409;p15"/>
          <p:cNvGrpSpPr/>
          <p:nvPr/>
        </p:nvGrpSpPr>
        <p:grpSpPr>
          <a:xfrm>
            <a:off x="7907337" y="3670300"/>
            <a:ext cx="547687" cy="1231900"/>
            <a:chOff x="5515526" y="2193277"/>
            <a:chExt cx="1056836" cy="2378892"/>
          </a:xfrm>
        </p:grpSpPr>
        <p:sp>
          <p:nvSpPr>
            <p:cNvPr id="1410" name="Google Shape;1410;p15"/>
            <p:cNvSpPr/>
            <p:nvPr/>
          </p:nvSpPr>
          <p:spPr>
            <a:xfrm>
              <a:off x="5515526" y="2193277"/>
              <a:ext cx="1056836" cy="1830154"/>
            </a:xfrm>
            <a:custGeom>
              <a:rect b="b" l="l" r="r" t="t"/>
              <a:pathLst>
                <a:path extrusionOk="0" h="8318" w="4802">
                  <a:moveTo>
                    <a:pt x="2401" y="1"/>
                  </a:moveTo>
                  <a:cubicBezTo>
                    <a:pt x="2401" y="1"/>
                    <a:pt x="2397" y="16"/>
                    <a:pt x="2386" y="41"/>
                  </a:cubicBezTo>
                  <a:cubicBezTo>
                    <a:pt x="2309" y="300"/>
                    <a:pt x="1865" y="1672"/>
                    <a:pt x="1295" y="2601"/>
                  </a:cubicBezTo>
                  <a:cubicBezTo>
                    <a:pt x="1418" y="2689"/>
                    <a:pt x="1622" y="2726"/>
                    <a:pt x="1819" y="2726"/>
                  </a:cubicBezTo>
                  <a:cubicBezTo>
                    <a:pt x="1870" y="2726"/>
                    <a:pt x="1920" y="2724"/>
                    <a:pt x="1968" y="2719"/>
                  </a:cubicBezTo>
                  <a:lnTo>
                    <a:pt x="1968" y="2719"/>
                  </a:lnTo>
                  <a:cubicBezTo>
                    <a:pt x="1927" y="3515"/>
                    <a:pt x="1590" y="4025"/>
                    <a:pt x="910" y="4699"/>
                  </a:cubicBezTo>
                  <a:cubicBezTo>
                    <a:pt x="1153" y="4836"/>
                    <a:pt x="1459" y="4860"/>
                    <a:pt x="1732" y="4860"/>
                  </a:cubicBezTo>
                  <a:cubicBezTo>
                    <a:pt x="1784" y="4860"/>
                    <a:pt x="1834" y="4859"/>
                    <a:pt x="1882" y="4858"/>
                  </a:cubicBezTo>
                  <a:lnTo>
                    <a:pt x="1882" y="4858"/>
                  </a:lnTo>
                  <a:cubicBezTo>
                    <a:pt x="1479" y="5579"/>
                    <a:pt x="1239" y="5898"/>
                    <a:pt x="462" y="6359"/>
                  </a:cubicBezTo>
                  <a:cubicBezTo>
                    <a:pt x="740" y="6504"/>
                    <a:pt x="1021" y="6578"/>
                    <a:pt x="1278" y="6578"/>
                  </a:cubicBezTo>
                  <a:cubicBezTo>
                    <a:pt x="1415" y="6578"/>
                    <a:pt x="1545" y="6557"/>
                    <a:pt x="1665" y="6515"/>
                  </a:cubicBezTo>
                  <a:lnTo>
                    <a:pt x="1665" y="6515"/>
                  </a:lnTo>
                  <a:cubicBezTo>
                    <a:pt x="1073" y="7029"/>
                    <a:pt x="499" y="7436"/>
                    <a:pt x="0" y="7591"/>
                  </a:cubicBezTo>
                  <a:cubicBezTo>
                    <a:pt x="680" y="8042"/>
                    <a:pt x="1643" y="8298"/>
                    <a:pt x="2356" y="8317"/>
                  </a:cubicBezTo>
                  <a:lnTo>
                    <a:pt x="2401" y="8317"/>
                  </a:lnTo>
                  <a:cubicBezTo>
                    <a:pt x="2418" y="8317"/>
                    <a:pt x="2435" y="8317"/>
                    <a:pt x="2451" y="8317"/>
                  </a:cubicBezTo>
                  <a:cubicBezTo>
                    <a:pt x="3337" y="8317"/>
                    <a:pt x="4119" y="8042"/>
                    <a:pt x="4802" y="7591"/>
                  </a:cubicBezTo>
                  <a:cubicBezTo>
                    <a:pt x="4298" y="7436"/>
                    <a:pt x="3729" y="7029"/>
                    <a:pt x="3137" y="6515"/>
                  </a:cubicBezTo>
                  <a:lnTo>
                    <a:pt x="3137" y="6515"/>
                  </a:lnTo>
                  <a:cubicBezTo>
                    <a:pt x="3256" y="6557"/>
                    <a:pt x="3386" y="6578"/>
                    <a:pt x="3523" y="6578"/>
                  </a:cubicBezTo>
                  <a:cubicBezTo>
                    <a:pt x="3781" y="6578"/>
                    <a:pt x="4061" y="6504"/>
                    <a:pt x="4339" y="6359"/>
                  </a:cubicBezTo>
                  <a:cubicBezTo>
                    <a:pt x="3562" y="5898"/>
                    <a:pt x="3322" y="5579"/>
                    <a:pt x="2918" y="4858"/>
                  </a:cubicBezTo>
                  <a:lnTo>
                    <a:pt x="2918" y="4858"/>
                  </a:lnTo>
                  <a:cubicBezTo>
                    <a:pt x="2967" y="4859"/>
                    <a:pt x="3018" y="4860"/>
                    <a:pt x="3069" y="4860"/>
                  </a:cubicBezTo>
                  <a:cubicBezTo>
                    <a:pt x="3343" y="4860"/>
                    <a:pt x="3649" y="4836"/>
                    <a:pt x="3892" y="4699"/>
                  </a:cubicBezTo>
                  <a:cubicBezTo>
                    <a:pt x="3211" y="4025"/>
                    <a:pt x="2874" y="3515"/>
                    <a:pt x="2833" y="2719"/>
                  </a:cubicBezTo>
                  <a:lnTo>
                    <a:pt x="2833" y="2719"/>
                  </a:lnTo>
                  <a:cubicBezTo>
                    <a:pt x="2881" y="2724"/>
                    <a:pt x="2931" y="2726"/>
                    <a:pt x="2982" y="2726"/>
                  </a:cubicBezTo>
                  <a:cubicBezTo>
                    <a:pt x="3180" y="2726"/>
                    <a:pt x="3383" y="2689"/>
                    <a:pt x="3507" y="2601"/>
                  </a:cubicBezTo>
                  <a:cubicBezTo>
                    <a:pt x="2874" y="1573"/>
                    <a:pt x="2401" y="1"/>
                    <a:pt x="2401" y="1"/>
                  </a:cubicBez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6033222" y="2193277"/>
              <a:ext cx="539140" cy="1830154"/>
            </a:xfrm>
            <a:custGeom>
              <a:rect b="b" l="l" r="r" t="t"/>
              <a:pathLst>
                <a:path extrusionOk="0" h="8318" w="2446">
                  <a:moveTo>
                    <a:pt x="45" y="1"/>
                  </a:moveTo>
                  <a:cubicBezTo>
                    <a:pt x="45" y="1"/>
                    <a:pt x="41" y="16"/>
                    <a:pt x="30" y="41"/>
                  </a:cubicBezTo>
                  <a:lnTo>
                    <a:pt x="0" y="8317"/>
                  </a:lnTo>
                  <a:lnTo>
                    <a:pt x="45" y="8317"/>
                  </a:lnTo>
                  <a:cubicBezTo>
                    <a:pt x="62" y="8317"/>
                    <a:pt x="79" y="8317"/>
                    <a:pt x="95" y="8317"/>
                  </a:cubicBezTo>
                  <a:cubicBezTo>
                    <a:pt x="981" y="8317"/>
                    <a:pt x="1763" y="8042"/>
                    <a:pt x="2446" y="7591"/>
                  </a:cubicBezTo>
                  <a:cubicBezTo>
                    <a:pt x="1942" y="7436"/>
                    <a:pt x="1373" y="7029"/>
                    <a:pt x="781" y="6515"/>
                  </a:cubicBezTo>
                  <a:lnTo>
                    <a:pt x="781" y="6515"/>
                  </a:lnTo>
                  <a:cubicBezTo>
                    <a:pt x="900" y="6557"/>
                    <a:pt x="1030" y="6578"/>
                    <a:pt x="1167" y="6578"/>
                  </a:cubicBezTo>
                  <a:cubicBezTo>
                    <a:pt x="1425" y="6578"/>
                    <a:pt x="1705" y="6504"/>
                    <a:pt x="1983" y="6359"/>
                  </a:cubicBezTo>
                  <a:cubicBezTo>
                    <a:pt x="1206" y="5898"/>
                    <a:pt x="966" y="5579"/>
                    <a:pt x="562" y="4858"/>
                  </a:cubicBezTo>
                  <a:lnTo>
                    <a:pt x="562" y="4858"/>
                  </a:lnTo>
                  <a:cubicBezTo>
                    <a:pt x="611" y="4859"/>
                    <a:pt x="662" y="4860"/>
                    <a:pt x="713" y="4860"/>
                  </a:cubicBezTo>
                  <a:cubicBezTo>
                    <a:pt x="987" y="4860"/>
                    <a:pt x="1293" y="4836"/>
                    <a:pt x="1536" y="4699"/>
                  </a:cubicBezTo>
                  <a:cubicBezTo>
                    <a:pt x="855" y="4025"/>
                    <a:pt x="518" y="3515"/>
                    <a:pt x="477" y="2719"/>
                  </a:cubicBezTo>
                  <a:lnTo>
                    <a:pt x="477" y="2719"/>
                  </a:lnTo>
                  <a:cubicBezTo>
                    <a:pt x="525" y="2724"/>
                    <a:pt x="575" y="2726"/>
                    <a:pt x="626" y="2726"/>
                  </a:cubicBezTo>
                  <a:cubicBezTo>
                    <a:pt x="824" y="2726"/>
                    <a:pt x="1027" y="2689"/>
                    <a:pt x="1151" y="2601"/>
                  </a:cubicBezTo>
                  <a:cubicBezTo>
                    <a:pt x="518" y="1573"/>
                    <a:pt x="45" y="1"/>
                    <a:pt x="45" y="1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5898437" y="2607132"/>
              <a:ext cx="269570" cy="1965037"/>
            </a:xfrm>
            <a:custGeom>
              <a:rect b="b" l="l" r="r" t="t"/>
              <a:pathLst>
                <a:path extrusionOk="0" h="8922" w="1226">
                  <a:moveTo>
                    <a:pt x="729" y="0"/>
                  </a:moveTo>
                  <a:cubicBezTo>
                    <a:pt x="725" y="200"/>
                    <a:pt x="714" y="622"/>
                    <a:pt x="703" y="1180"/>
                  </a:cubicBezTo>
                  <a:cubicBezTo>
                    <a:pt x="673" y="1084"/>
                    <a:pt x="640" y="987"/>
                    <a:pt x="603" y="895"/>
                  </a:cubicBezTo>
                  <a:cubicBezTo>
                    <a:pt x="592" y="869"/>
                    <a:pt x="581" y="847"/>
                    <a:pt x="574" y="825"/>
                  </a:cubicBezTo>
                  <a:cubicBezTo>
                    <a:pt x="574" y="825"/>
                    <a:pt x="559" y="799"/>
                    <a:pt x="536" y="762"/>
                  </a:cubicBezTo>
                  <a:cubicBezTo>
                    <a:pt x="511" y="729"/>
                    <a:pt x="481" y="685"/>
                    <a:pt x="451" y="655"/>
                  </a:cubicBezTo>
                  <a:cubicBezTo>
                    <a:pt x="425" y="625"/>
                    <a:pt x="407" y="610"/>
                    <a:pt x="396" y="603"/>
                  </a:cubicBezTo>
                  <a:cubicBezTo>
                    <a:pt x="390" y="600"/>
                    <a:pt x="386" y="598"/>
                    <a:pt x="382" y="598"/>
                  </a:cubicBezTo>
                  <a:cubicBezTo>
                    <a:pt x="379" y="598"/>
                    <a:pt x="377" y="600"/>
                    <a:pt x="377" y="603"/>
                  </a:cubicBezTo>
                  <a:cubicBezTo>
                    <a:pt x="377" y="607"/>
                    <a:pt x="381" y="618"/>
                    <a:pt x="389" y="632"/>
                  </a:cubicBezTo>
                  <a:cubicBezTo>
                    <a:pt x="393" y="640"/>
                    <a:pt x="396" y="647"/>
                    <a:pt x="403" y="655"/>
                  </a:cubicBezTo>
                  <a:cubicBezTo>
                    <a:pt x="407" y="663"/>
                    <a:pt x="411" y="673"/>
                    <a:pt x="418" y="681"/>
                  </a:cubicBezTo>
                  <a:cubicBezTo>
                    <a:pt x="415" y="681"/>
                    <a:pt x="422" y="692"/>
                    <a:pt x="429" y="707"/>
                  </a:cubicBezTo>
                  <a:cubicBezTo>
                    <a:pt x="440" y="726"/>
                    <a:pt x="451" y="748"/>
                    <a:pt x="463" y="770"/>
                  </a:cubicBezTo>
                  <a:cubicBezTo>
                    <a:pt x="470" y="781"/>
                    <a:pt x="473" y="796"/>
                    <a:pt x="481" y="806"/>
                  </a:cubicBezTo>
                  <a:cubicBezTo>
                    <a:pt x="485" y="818"/>
                    <a:pt x="488" y="829"/>
                    <a:pt x="492" y="837"/>
                  </a:cubicBezTo>
                  <a:cubicBezTo>
                    <a:pt x="500" y="854"/>
                    <a:pt x="507" y="869"/>
                    <a:pt x="507" y="869"/>
                  </a:cubicBezTo>
                  <a:cubicBezTo>
                    <a:pt x="514" y="888"/>
                    <a:pt x="522" y="907"/>
                    <a:pt x="529" y="925"/>
                  </a:cubicBezTo>
                  <a:cubicBezTo>
                    <a:pt x="581" y="1047"/>
                    <a:pt x="618" y="1180"/>
                    <a:pt x="662" y="1310"/>
                  </a:cubicBezTo>
                  <a:cubicBezTo>
                    <a:pt x="673" y="1347"/>
                    <a:pt x="685" y="1380"/>
                    <a:pt x="695" y="1414"/>
                  </a:cubicBezTo>
                  <a:cubicBezTo>
                    <a:pt x="688" y="1772"/>
                    <a:pt x="678" y="2172"/>
                    <a:pt x="662" y="2601"/>
                  </a:cubicBezTo>
                  <a:cubicBezTo>
                    <a:pt x="589" y="2435"/>
                    <a:pt x="504" y="2275"/>
                    <a:pt x="411" y="2124"/>
                  </a:cubicBezTo>
                  <a:cubicBezTo>
                    <a:pt x="400" y="2102"/>
                    <a:pt x="385" y="2083"/>
                    <a:pt x="370" y="2061"/>
                  </a:cubicBezTo>
                  <a:cubicBezTo>
                    <a:pt x="370" y="2061"/>
                    <a:pt x="352" y="2035"/>
                    <a:pt x="326" y="2005"/>
                  </a:cubicBezTo>
                  <a:cubicBezTo>
                    <a:pt x="300" y="1972"/>
                    <a:pt x="266" y="1931"/>
                    <a:pt x="237" y="1902"/>
                  </a:cubicBezTo>
                  <a:cubicBezTo>
                    <a:pt x="197" y="1864"/>
                    <a:pt x="174" y="1849"/>
                    <a:pt x="166" y="1849"/>
                  </a:cubicBezTo>
                  <a:cubicBezTo>
                    <a:pt x="164" y="1849"/>
                    <a:pt x="163" y="1851"/>
                    <a:pt x="163" y="1853"/>
                  </a:cubicBezTo>
                  <a:cubicBezTo>
                    <a:pt x="159" y="1865"/>
                    <a:pt x="181" y="1894"/>
                    <a:pt x="203" y="1931"/>
                  </a:cubicBezTo>
                  <a:cubicBezTo>
                    <a:pt x="203" y="1931"/>
                    <a:pt x="203" y="1931"/>
                    <a:pt x="203" y="1931"/>
                  </a:cubicBezTo>
                  <a:lnTo>
                    <a:pt x="203" y="1931"/>
                  </a:lnTo>
                  <a:cubicBezTo>
                    <a:pt x="202" y="1931"/>
                    <a:pt x="230" y="1974"/>
                    <a:pt x="256" y="2020"/>
                  </a:cubicBezTo>
                  <a:cubicBezTo>
                    <a:pt x="270" y="2042"/>
                    <a:pt x="285" y="2064"/>
                    <a:pt x="292" y="2083"/>
                  </a:cubicBezTo>
                  <a:cubicBezTo>
                    <a:pt x="304" y="2102"/>
                    <a:pt x="311" y="2112"/>
                    <a:pt x="311" y="2112"/>
                  </a:cubicBezTo>
                  <a:cubicBezTo>
                    <a:pt x="322" y="2131"/>
                    <a:pt x="333" y="2146"/>
                    <a:pt x="345" y="2164"/>
                  </a:cubicBezTo>
                  <a:cubicBezTo>
                    <a:pt x="448" y="2331"/>
                    <a:pt x="536" y="2508"/>
                    <a:pt x="618" y="2689"/>
                  </a:cubicBezTo>
                  <a:cubicBezTo>
                    <a:pt x="633" y="2719"/>
                    <a:pt x="644" y="2752"/>
                    <a:pt x="659" y="2785"/>
                  </a:cubicBezTo>
                  <a:cubicBezTo>
                    <a:pt x="640" y="3330"/>
                    <a:pt x="622" y="3903"/>
                    <a:pt x="603" y="4480"/>
                  </a:cubicBezTo>
                  <a:cubicBezTo>
                    <a:pt x="522" y="4299"/>
                    <a:pt x="433" y="4125"/>
                    <a:pt x="329" y="3958"/>
                  </a:cubicBezTo>
                  <a:cubicBezTo>
                    <a:pt x="314" y="3936"/>
                    <a:pt x="304" y="3917"/>
                    <a:pt x="289" y="3895"/>
                  </a:cubicBezTo>
                  <a:cubicBezTo>
                    <a:pt x="289" y="3895"/>
                    <a:pt x="270" y="3869"/>
                    <a:pt x="244" y="3840"/>
                  </a:cubicBezTo>
                  <a:cubicBezTo>
                    <a:pt x="219" y="3806"/>
                    <a:pt x="185" y="3766"/>
                    <a:pt x="152" y="3736"/>
                  </a:cubicBezTo>
                  <a:cubicBezTo>
                    <a:pt x="112" y="3699"/>
                    <a:pt x="92" y="3684"/>
                    <a:pt x="85" y="3684"/>
                  </a:cubicBezTo>
                  <a:cubicBezTo>
                    <a:pt x="83" y="3684"/>
                    <a:pt x="82" y="3686"/>
                    <a:pt x="82" y="3688"/>
                  </a:cubicBezTo>
                  <a:cubicBezTo>
                    <a:pt x="78" y="3700"/>
                    <a:pt x="96" y="3729"/>
                    <a:pt x="123" y="3766"/>
                  </a:cubicBezTo>
                  <a:cubicBezTo>
                    <a:pt x="122" y="3766"/>
                    <a:pt x="122" y="3766"/>
                    <a:pt x="122" y="3766"/>
                  </a:cubicBezTo>
                  <a:lnTo>
                    <a:pt x="122" y="3766"/>
                  </a:lnTo>
                  <a:cubicBezTo>
                    <a:pt x="121" y="3766"/>
                    <a:pt x="150" y="3809"/>
                    <a:pt x="174" y="3855"/>
                  </a:cubicBezTo>
                  <a:cubicBezTo>
                    <a:pt x="189" y="3877"/>
                    <a:pt x="200" y="3900"/>
                    <a:pt x="211" y="3917"/>
                  </a:cubicBezTo>
                  <a:cubicBezTo>
                    <a:pt x="222" y="3936"/>
                    <a:pt x="229" y="3947"/>
                    <a:pt x="229" y="3947"/>
                  </a:cubicBezTo>
                  <a:cubicBezTo>
                    <a:pt x="241" y="3966"/>
                    <a:pt x="251" y="3980"/>
                    <a:pt x="263" y="3999"/>
                  </a:cubicBezTo>
                  <a:cubicBezTo>
                    <a:pt x="362" y="4166"/>
                    <a:pt x="456" y="4343"/>
                    <a:pt x="533" y="4525"/>
                  </a:cubicBezTo>
                  <a:cubicBezTo>
                    <a:pt x="551" y="4561"/>
                    <a:pt x="570" y="4602"/>
                    <a:pt x="584" y="4643"/>
                  </a:cubicBezTo>
                  <a:cubicBezTo>
                    <a:pt x="584" y="4643"/>
                    <a:pt x="584" y="4646"/>
                    <a:pt x="589" y="4646"/>
                  </a:cubicBezTo>
                  <a:cubicBezTo>
                    <a:pt x="589" y="4646"/>
                    <a:pt x="592" y="4650"/>
                    <a:pt x="596" y="4650"/>
                  </a:cubicBezTo>
                  <a:cubicBezTo>
                    <a:pt x="577" y="5142"/>
                    <a:pt x="555" y="5631"/>
                    <a:pt x="536" y="6092"/>
                  </a:cubicBezTo>
                  <a:cubicBezTo>
                    <a:pt x="533" y="6089"/>
                    <a:pt x="533" y="6085"/>
                    <a:pt x="529" y="6082"/>
                  </a:cubicBezTo>
                  <a:cubicBezTo>
                    <a:pt x="448" y="5897"/>
                    <a:pt x="355" y="5720"/>
                    <a:pt x="251" y="5549"/>
                  </a:cubicBezTo>
                  <a:cubicBezTo>
                    <a:pt x="241" y="5527"/>
                    <a:pt x="226" y="5505"/>
                    <a:pt x="211" y="5486"/>
                  </a:cubicBezTo>
                  <a:cubicBezTo>
                    <a:pt x="211" y="5486"/>
                    <a:pt x="193" y="5460"/>
                    <a:pt x="167" y="5431"/>
                  </a:cubicBezTo>
                  <a:cubicBezTo>
                    <a:pt x="140" y="5397"/>
                    <a:pt x="108" y="5356"/>
                    <a:pt x="78" y="5327"/>
                  </a:cubicBezTo>
                  <a:cubicBezTo>
                    <a:pt x="39" y="5289"/>
                    <a:pt x="17" y="5275"/>
                    <a:pt x="8" y="5275"/>
                  </a:cubicBezTo>
                  <a:cubicBezTo>
                    <a:pt x="5" y="5275"/>
                    <a:pt x="4" y="5276"/>
                    <a:pt x="4" y="5279"/>
                  </a:cubicBezTo>
                  <a:cubicBezTo>
                    <a:pt x="0" y="5290"/>
                    <a:pt x="22" y="5320"/>
                    <a:pt x="45" y="5356"/>
                  </a:cubicBezTo>
                  <a:cubicBezTo>
                    <a:pt x="44" y="5356"/>
                    <a:pt x="44" y="5356"/>
                    <a:pt x="44" y="5356"/>
                  </a:cubicBezTo>
                  <a:lnTo>
                    <a:pt x="44" y="5356"/>
                  </a:lnTo>
                  <a:cubicBezTo>
                    <a:pt x="43" y="5356"/>
                    <a:pt x="71" y="5399"/>
                    <a:pt x="96" y="5442"/>
                  </a:cubicBezTo>
                  <a:cubicBezTo>
                    <a:pt x="111" y="5467"/>
                    <a:pt x="126" y="5490"/>
                    <a:pt x="133" y="5508"/>
                  </a:cubicBezTo>
                  <a:cubicBezTo>
                    <a:pt x="145" y="5527"/>
                    <a:pt x="152" y="5538"/>
                    <a:pt x="152" y="5538"/>
                  </a:cubicBezTo>
                  <a:cubicBezTo>
                    <a:pt x="163" y="5553"/>
                    <a:pt x="174" y="5571"/>
                    <a:pt x="185" y="5590"/>
                  </a:cubicBezTo>
                  <a:cubicBezTo>
                    <a:pt x="289" y="5756"/>
                    <a:pt x="377" y="5934"/>
                    <a:pt x="459" y="6115"/>
                  </a:cubicBezTo>
                  <a:cubicBezTo>
                    <a:pt x="473" y="6152"/>
                    <a:pt x="492" y="6193"/>
                    <a:pt x="507" y="6234"/>
                  </a:cubicBezTo>
                  <a:cubicBezTo>
                    <a:pt x="507" y="6234"/>
                    <a:pt x="507" y="6237"/>
                    <a:pt x="511" y="6237"/>
                  </a:cubicBezTo>
                  <a:cubicBezTo>
                    <a:pt x="514" y="6241"/>
                    <a:pt x="522" y="6244"/>
                    <a:pt x="529" y="6244"/>
                  </a:cubicBezTo>
                  <a:cubicBezTo>
                    <a:pt x="466" y="7528"/>
                    <a:pt x="393" y="8571"/>
                    <a:pt x="307" y="8860"/>
                  </a:cubicBezTo>
                  <a:cubicBezTo>
                    <a:pt x="355" y="8906"/>
                    <a:pt x="464" y="8921"/>
                    <a:pt x="582" y="8921"/>
                  </a:cubicBezTo>
                  <a:cubicBezTo>
                    <a:pt x="783" y="8921"/>
                    <a:pt x="1010" y="8878"/>
                    <a:pt x="1010" y="8878"/>
                  </a:cubicBezTo>
                  <a:cubicBezTo>
                    <a:pt x="784" y="8042"/>
                    <a:pt x="710" y="6833"/>
                    <a:pt x="695" y="5568"/>
                  </a:cubicBezTo>
                  <a:cubicBezTo>
                    <a:pt x="707" y="5553"/>
                    <a:pt x="714" y="5538"/>
                    <a:pt x="725" y="5523"/>
                  </a:cubicBezTo>
                  <a:cubicBezTo>
                    <a:pt x="736" y="5505"/>
                    <a:pt x="748" y="5486"/>
                    <a:pt x="758" y="5464"/>
                  </a:cubicBezTo>
                  <a:cubicBezTo>
                    <a:pt x="851" y="5283"/>
                    <a:pt x="925" y="5098"/>
                    <a:pt x="995" y="4909"/>
                  </a:cubicBezTo>
                  <a:cubicBezTo>
                    <a:pt x="1028" y="4817"/>
                    <a:pt x="1062" y="4721"/>
                    <a:pt x="1095" y="4624"/>
                  </a:cubicBezTo>
                  <a:lnTo>
                    <a:pt x="1144" y="4484"/>
                  </a:lnTo>
                  <a:lnTo>
                    <a:pt x="1169" y="4406"/>
                  </a:lnTo>
                  <a:cubicBezTo>
                    <a:pt x="1169" y="4406"/>
                    <a:pt x="1199" y="4291"/>
                    <a:pt x="1214" y="4206"/>
                  </a:cubicBezTo>
                  <a:cubicBezTo>
                    <a:pt x="1226" y="4141"/>
                    <a:pt x="1225" y="4117"/>
                    <a:pt x="1217" y="4117"/>
                  </a:cubicBezTo>
                  <a:cubicBezTo>
                    <a:pt x="1208" y="4117"/>
                    <a:pt x="1189" y="4151"/>
                    <a:pt x="1169" y="4195"/>
                  </a:cubicBezTo>
                  <a:cubicBezTo>
                    <a:pt x="1169" y="4195"/>
                    <a:pt x="1170" y="4195"/>
                    <a:pt x="1170" y="4195"/>
                  </a:cubicBezTo>
                  <a:lnTo>
                    <a:pt x="1170" y="4195"/>
                  </a:lnTo>
                  <a:cubicBezTo>
                    <a:pt x="1171" y="4195"/>
                    <a:pt x="1150" y="4241"/>
                    <a:pt x="1132" y="4291"/>
                  </a:cubicBezTo>
                  <a:cubicBezTo>
                    <a:pt x="1110" y="4339"/>
                    <a:pt x="1091" y="4391"/>
                    <a:pt x="1091" y="4391"/>
                  </a:cubicBezTo>
                  <a:lnTo>
                    <a:pt x="1014" y="4613"/>
                  </a:lnTo>
                  <a:cubicBezTo>
                    <a:pt x="984" y="4706"/>
                    <a:pt x="951" y="4798"/>
                    <a:pt x="917" y="4890"/>
                  </a:cubicBezTo>
                  <a:cubicBezTo>
                    <a:pt x="851" y="5068"/>
                    <a:pt x="781" y="5249"/>
                    <a:pt x="695" y="5416"/>
                  </a:cubicBezTo>
                  <a:cubicBezTo>
                    <a:pt x="688" y="4683"/>
                    <a:pt x="703" y="3936"/>
                    <a:pt x="725" y="3241"/>
                  </a:cubicBezTo>
                  <a:cubicBezTo>
                    <a:pt x="748" y="3211"/>
                    <a:pt x="773" y="3178"/>
                    <a:pt x="796" y="3148"/>
                  </a:cubicBezTo>
                  <a:cubicBezTo>
                    <a:pt x="910" y="2982"/>
                    <a:pt x="1014" y="2812"/>
                    <a:pt x="1106" y="2630"/>
                  </a:cubicBezTo>
                  <a:cubicBezTo>
                    <a:pt x="1117" y="2612"/>
                    <a:pt x="1129" y="2590"/>
                    <a:pt x="1139" y="2568"/>
                  </a:cubicBezTo>
                  <a:cubicBezTo>
                    <a:pt x="1139" y="2568"/>
                    <a:pt x="1151" y="2538"/>
                    <a:pt x="1166" y="2497"/>
                  </a:cubicBezTo>
                  <a:cubicBezTo>
                    <a:pt x="1180" y="2460"/>
                    <a:pt x="1195" y="2408"/>
                    <a:pt x="1206" y="2368"/>
                  </a:cubicBezTo>
                  <a:cubicBezTo>
                    <a:pt x="1220" y="2303"/>
                    <a:pt x="1221" y="2279"/>
                    <a:pt x="1213" y="2279"/>
                  </a:cubicBezTo>
                  <a:cubicBezTo>
                    <a:pt x="1212" y="2279"/>
                    <a:pt x="1211" y="2279"/>
                    <a:pt x="1210" y="2279"/>
                  </a:cubicBezTo>
                  <a:cubicBezTo>
                    <a:pt x="1199" y="2283"/>
                    <a:pt x="1184" y="2316"/>
                    <a:pt x="1161" y="2357"/>
                  </a:cubicBezTo>
                  <a:cubicBezTo>
                    <a:pt x="1162" y="2356"/>
                    <a:pt x="1162" y="2356"/>
                    <a:pt x="1162" y="2356"/>
                  </a:cubicBezTo>
                  <a:lnTo>
                    <a:pt x="1162" y="2356"/>
                  </a:lnTo>
                  <a:cubicBezTo>
                    <a:pt x="1163" y="2356"/>
                    <a:pt x="1142" y="2401"/>
                    <a:pt x="1117" y="2445"/>
                  </a:cubicBezTo>
                  <a:cubicBezTo>
                    <a:pt x="1103" y="2467"/>
                    <a:pt x="1091" y="2493"/>
                    <a:pt x="1081" y="2512"/>
                  </a:cubicBezTo>
                  <a:cubicBezTo>
                    <a:pt x="1073" y="2531"/>
                    <a:pt x="1065" y="2541"/>
                    <a:pt x="1065" y="2541"/>
                  </a:cubicBezTo>
                  <a:cubicBezTo>
                    <a:pt x="1055" y="2560"/>
                    <a:pt x="1047" y="2578"/>
                    <a:pt x="1036" y="2597"/>
                  </a:cubicBezTo>
                  <a:cubicBezTo>
                    <a:pt x="947" y="2771"/>
                    <a:pt x="844" y="2941"/>
                    <a:pt x="729" y="3100"/>
                  </a:cubicBezTo>
                  <a:lnTo>
                    <a:pt x="729" y="3100"/>
                  </a:lnTo>
                  <a:cubicBezTo>
                    <a:pt x="733" y="2994"/>
                    <a:pt x="736" y="2892"/>
                    <a:pt x="736" y="2790"/>
                  </a:cubicBezTo>
                  <a:lnTo>
                    <a:pt x="740" y="2785"/>
                  </a:lnTo>
                  <a:lnTo>
                    <a:pt x="740" y="2778"/>
                  </a:lnTo>
                  <a:lnTo>
                    <a:pt x="740" y="2775"/>
                  </a:lnTo>
                  <a:cubicBezTo>
                    <a:pt x="781" y="1380"/>
                    <a:pt x="828" y="263"/>
                    <a:pt x="729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3" name="Google Shape;1413;p15"/>
          <p:cNvGrpSpPr/>
          <p:nvPr/>
        </p:nvGrpSpPr>
        <p:grpSpPr>
          <a:xfrm>
            <a:off x="8274050" y="68262"/>
            <a:ext cx="914400" cy="914400"/>
            <a:chOff x="2350924" y="382650"/>
            <a:chExt cx="826170" cy="763024"/>
          </a:xfrm>
        </p:grpSpPr>
        <p:sp>
          <p:nvSpPr>
            <p:cNvPr id="1414" name="Google Shape;1414;p15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17" name="Google Shape;1417;p15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14596" r="14595" t="0"/>
          <a:stretch/>
        </p:blipFill>
        <p:spPr>
          <a:xfrm>
            <a:off x="5395912" y="992187"/>
            <a:ext cx="2617787" cy="2773362"/>
          </a:xfrm>
          <a:prstGeom prst="rect">
            <a:avLst/>
          </a:prstGeom>
          <a:noFill/>
          <a:ln cap="flat" cmpd="sng" w="38100">
            <a:solidFill>
              <a:srgbClr val="00B0F0"/>
            </a:solidFill>
            <a:prstDash val="solid"/>
            <a:miter lim="524288"/>
            <a:headEnd len="sm" w="sm" type="none"/>
            <a:tailEnd len="sm" w="sm" type="none"/>
          </a:ln>
        </p:spPr>
      </p:pic>
      <p:pic>
        <p:nvPicPr>
          <p:cNvPr descr="Obsah obrázku úsměv, klipart&#10;&#10;Popis byl vytvořen automaticky" id="1418" name="Google Shape;141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3538537"/>
            <a:ext cx="596900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úsměv&#10;&#10;Popis byl vytvořen automaticky" id="1419" name="Google Shape;141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5762" y="3538537"/>
            <a:ext cx="549275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design&#10;&#10;Popis byl vytvořen automaticky s nízkou mírou spolehlivosti" id="1420" name="Google Shape;142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1900" y="3538537"/>
            <a:ext cx="539750" cy="54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8037" y="3538537"/>
            <a:ext cx="500062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ymbol&#10;&#10;Popis byl vytvořen automaticky" id="1422" name="Google Shape;1422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54487" y="3538537"/>
            <a:ext cx="530225" cy="5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6"/>
          <p:cNvSpPr txBox="1"/>
          <p:nvPr>
            <p:ph type="title"/>
          </p:nvPr>
        </p:nvSpPr>
        <p:spPr>
          <a:xfrm>
            <a:off x="612775" y="269875"/>
            <a:ext cx="770255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Kde lze nalézt informace?</a:t>
            </a:r>
            <a:endParaRPr/>
          </a:p>
        </p:txBody>
      </p:sp>
      <p:sp>
        <p:nvSpPr>
          <p:cNvPr id="1428" name="Google Shape;1428;p16"/>
          <p:cNvSpPr txBox="1"/>
          <p:nvPr/>
        </p:nvSpPr>
        <p:spPr>
          <a:xfrm>
            <a:off x="5976937" y="1879600"/>
            <a:ext cx="3000375" cy="5349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2000"/>
              <a:buFont typeface="Figtree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www.koupacivody.cz</a:t>
            </a:r>
            <a:endParaRPr/>
          </a:p>
        </p:txBody>
      </p:sp>
      <p:sp>
        <p:nvSpPr>
          <p:cNvPr id="1429" name="Google Shape;1429;p16"/>
          <p:cNvSpPr txBox="1"/>
          <p:nvPr/>
        </p:nvSpPr>
        <p:spPr>
          <a:xfrm>
            <a:off x="6159500" y="2540000"/>
            <a:ext cx="2455862" cy="1020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mapové zobrazení koupacích lokalit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aktuální kvalita vody</a:t>
            </a:r>
            <a:endParaRPr/>
          </a:p>
        </p:txBody>
      </p:sp>
      <p:sp>
        <p:nvSpPr>
          <p:cNvPr id="1430" name="Google Shape;1430;p16"/>
          <p:cNvSpPr txBox="1"/>
          <p:nvPr/>
        </p:nvSpPr>
        <p:spPr>
          <a:xfrm>
            <a:off x="374650" y="1879600"/>
            <a:ext cx="2455862" cy="5349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2000"/>
              <a:buFont typeface="Figtree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Web MZ</a:t>
            </a:r>
            <a:endParaRPr/>
          </a:p>
        </p:txBody>
      </p:sp>
      <p:sp>
        <p:nvSpPr>
          <p:cNvPr id="1431" name="Google Shape;1431;p16"/>
          <p:cNvSpPr txBox="1"/>
          <p:nvPr/>
        </p:nvSpPr>
        <p:spPr>
          <a:xfrm>
            <a:off x="612775" y="2571750"/>
            <a:ext cx="2455862" cy="17637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stručná aktualita každý pátek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koupací vody s nevyhovující kvalitou a zákazy koupání</a:t>
            </a:r>
            <a:endParaRPr/>
          </a:p>
        </p:txBody>
      </p:sp>
      <p:sp>
        <p:nvSpPr>
          <p:cNvPr id="1432" name="Google Shape;1432;p16"/>
          <p:cNvSpPr txBox="1"/>
          <p:nvPr/>
        </p:nvSpPr>
        <p:spPr>
          <a:xfrm>
            <a:off x="3176587" y="1879600"/>
            <a:ext cx="2455862" cy="5349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2000"/>
              <a:buFont typeface="Figtree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Weby KHS</a:t>
            </a:r>
            <a:endParaRPr/>
          </a:p>
        </p:txBody>
      </p:sp>
      <p:sp>
        <p:nvSpPr>
          <p:cNvPr id="1433" name="Google Shape;1433;p16"/>
          <p:cNvSpPr txBox="1"/>
          <p:nvPr/>
        </p:nvSpPr>
        <p:spPr>
          <a:xfrm>
            <a:off x="3344862" y="2540000"/>
            <a:ext cx="2454275" cy="1665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podrobné informace k jednotlivým koupacím lokalitám v příslušném kraji</a:t>
            </a:r>
            <a:endParaRPr/>
          </a:p>
          <a:p>
            <a:pPr indent="-285750" lvl="0" marL="285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aktuální kvalita vody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descr="Obsah obrázku text&#10;&#10;Popis byl vytvořen automaticky" id="1434" name="Google Shape;143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650" y="1555750"/>
            <a:ext cx="2693987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Grafika, Písmo, grafický design, snímek obrazovky&#10;&#10;Popis byl vytvořen automaticky" id="1435" name="Google Shape;143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2362" y="1512887"/>
            <a:ext cx="2370137" cy="29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1212" y="1514475"/>
            <a:ext cx="2566987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1" name="Google Shape;1441;p17"/>
          <p:cNvGrpSpPr/>
          <p:nvPr/>
        </p:nvGrpSpPr>
        <p:grpSpPr>
          <a:xfrm>
            <a:off x="1878012" y="1009650"/>
            <a:ext cx="6065837" cy="3479800"/>
            <a:chOff x="331763" y="414153"/>
            <a:chExt cx="6903246" cy="5019697"/>
          </a:xfrm>
        </p:grpSpPr>
        <p:sp>
          <p:nvSpPr>
            <p:cNvPr id="1442" name="Google Shape;1442;p17"/>
            <p:cNvSpPr/>
            <p:nvPr/>
          </p:nvSpPr>
          <p:spPr>
            <a:xfrm>
              <a:off x="2953125" y="4725150"/>
              <a:ext cx="1660725" cy="708700"/>
            </a:xfrm>
            <a:custGeom>
              <a:rect b="b" l="l" r="r" t="t"/>
              <a:pathLst>
                <a:path extrusionOk="0" h="28348" w="66429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331763" y="414153"/>
              <a:ext cx="6903246" cy="4353879"/>
            </a:xfrm>
            <a:custGeom>
              <a:rect b="b" l="l" r="r" t="t"/>
              <a:pathLst>
                <a:path extrusionOk="0" h="181204" w="248162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lnTo>
                    <a:pt x="46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2772650" y="5206975"/>
              <a:ext cx="2020025" cy="226875"/>
            </a:xfrm>
            <a:custGeom>
              <a:rect b="b" l="l" r="r" t="t"/>
              <a:pathLst>
                <a:path extrusionOk="0" h="9075" w="80801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lnTo>
                    <a:pt x="4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5" name="Google Shape;1445;p17"/>
          <p:cNvSpPr txBox="1"/>
          <p:nvPr>
            <p:ph type="title"/>
          </p:nvPr>
        </p:nvSpPr>
        <p:spPr>
          <a:xfrm>
            <a:off x="2652712" y="179387"/>
            <a:ext cx="5976937" cy="5683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www.koupacivody.cz</a:t>
            </a:r>
            <a:endParaRPr/>
          </a:p>
        </p:txBody>
      </p:sp>
      <p:grpSp>
        <p:nvGrpSpPr>
          <p:cNvPr id="1446" name="Google Shape;1446;p17"/>
          <p:cNvGrpSpPr/>
          <p:nvPr/>
        </p:nvGrpSpPr>
        <p:grpSpPr>
          <a:xfrm flipH="1">
            <a:off x="796925" y="3819525"/>
            <a:ext cx="827087" cy="1176337"/>
            <a:chOff x="2559152" y="2571741"/>
            <a:chExt cx="1003034" cy="1428065"/>
          </a:xfrm>
        </p:grpSpPr>
        <p:sp>
          <p:nvSpPr>
            <p:cNvPr id="1447" name="Google Shape;1447;p17"/>
            <p:cNvSpPr/>
            <p:nvPr/>
          </p:nvSpPr>
          <p:spPr>
            <a:xfrm>
              <a:off x="2779623" y="3202100"/>
              <a:ext cx="774358" cy="559268"/>
            </a:xfrm>
            <a:custGeom>
              <a:rect b="b" l="l" r="r" t="t"/>
              <a:pathLst>
                <a:path extrusionOk="0" h="2179" w="3017">
                  <a:moveTo>
                    <a:pt x="94" y="1"/>
                  </a:moveTo>
                  <a:cubicBezTo>
                    <a:pt x="77" y="1"/>
                    <a:pt x="59" y="12"/>
                    <a:pt x="59" y="34"/>
                  </a:cubicBezTo>
                  <a:cubicBezTo>
                    <a:pt x="45" y="552"/>
                    <a:pt x="30" y="1070"/>
                    <a:pt x="15" y="1588"/>
                  </a:cubicBezTo>
                  <a:cubicBezTo>
                    <a:pt x="0" y="1769"/>
                    <a:pt x="0" y="1828"/>
                    <a:pt x="45" y="1851"/>
                  </a:cubicBezTo>
                  <a:cubicBezTo>
                    <a:pt x="89" y="1873"/>
                    <a:pt x="1986" y="2069"/>
                    <a:pt x="2816" y="2165"/>
                  </a:cubicBezTo>
                  <a:cubicBezTo>
                    <a:pt x="2854" y="2174"/>
                    <a:pt x="2883" y="2179"/>
                    <a:pt x="2906" y="2179"/>
                  </a:cubicBezTo>
                  <a:cubicBezTo>
                    <a:pt x="3017" y="2179"/>
                    <a:pt x="2955" y="2072"/>
                    <a:pt x="2966" y="1939"/>
                  </a:cubicBezTo>
                  <a:cubicBezTo>
                    <a:pt x="2963" y="1410"/>
                    <a:pt x="2959" y="881"/>
                    <a:pt x="2956" y="352"/>
                  </a:cubicBezTo>
                  <a:cubicBezTo>
                    <a:pt x="2956" y="271"/>
                    <a:pt x="2956" y="186"/>
                    <a:pt x="2952" y="104"/>
                  </a:cubicBezTo>
                  <a:cubicBezTo>
                    <a:pt x="2952" y="80"/>
                    <a:pt x="2935" y="68"/>
                    <a:pt x="2917" y="68"/>
                  </a:cubicBezTo>
                  <a:cubicBezTo>
                    <a:pt x="2900" y="68"/>
                    <a:pt x="2882" y="80"/>
                    <a:pt x="2882" y="104"/>
                  </a:cubicBezTo>
                  <a:cubicBezTo>
                    <a:pt x="2889" y="770"/>
                    <a:pt x="2893" y="1436"/>
                    <a:pt x="2900" y="2102"/>
                  </a:cubicBezTo>
                  <a:cubicBezTo>
                    <a:pt x="1961" y="1994"/>
                    <a:pt x="1018" y="1883"/>
                    <a:pt x="78" y="1777"/>
                  </a:cubicBezTo>
                  <a:cubicBezTo>
                    <a:pt x="93" y="1270"/>
                    <a:pt x="108" y="760"/>
                    <a:pt x="122" y="253"/>
                  </a:cubicBezTo>
                  <a:cubicBezTo>
                    <a:pt x="125" y="182"/>
                    <a:pt x="130" y="108"/>
                    <a:pt x="130" y="34"/>
                  </a:cubicBezTo>
                  <a:cubicBezTo>
                    <a:pt x="130" y="12"/>
                    <a:pt x="11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2904104" y="2571741"/>
              <a:ext cx="36960" cy="88549"/>
            </a:xfrm>
            <a:custGeom>
              <a:rect b="b" l="l" r="r" t="t"/>
              <a:pathLst>
                <a:path extrusionOk="0" h="345" w="144">
                  <a:moveTo>
                    <a:pt x="0" y="1"/>
                  </a:moveTo>
                  <a:lnTo>
                    <a:pt x="0" y="344"/>
                  </a:lnTo>
                  <a:lnTo>
                    <a:pt x="144" y="344"/>
                  </a:lnTo>
                  <a:lnTo>
                    <a:pt x="1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7"/>
            <p:cNvSpPr/>
            <p:nvPr/>
          </p:nvSpPr>
          <p:spPr>
            <a:xfrm>
              <a:off x="3461057" y="2594584"/>
              <a:ext cx="38500" cy="89575"/>
            </a:xfrm>
            <a:custGeom>
              <a:rect b="b" l="l" r="r" t="t"/>
              <a:pathLst>
                <a:path extrusionOk="0" h="349" w="150">
                  <a:moveTo>
                    <a:pt x="1" y="1"/>
                  </a:moveTo>
                  <a:lnTo>
                    <a:pt x="1" y="349"/>
                  </a:lnTo>
                  <a:lnTo>
                    <a:pt x="149" y="349"/>
                  </a:lnTo>
                  <a:lnTo>
                    <a:pt x="14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7"/>
            <p:cNvSpPr/>
            <p:nvPr/>
          </p:nvSpPr>
          <p:spPr>
            <a:xfrm>
              <a:off x="2581995" y="2617427"/>
              <a:ext cx="937597" cy="1027933"/>
            </a:xfrm>
            <a:custGeom>
              <a:rect b="b" l="l" r="r" t="t"/>
              <a:pathLst>
                <a:path extrusionOk="0" h="4005" w="3653">
                  <a:moveTo>
                    <a:pt x="1247" y="0"/>
                  </a:moveTo>
                  <a:cubicBezTo>
                    <a:pt x="1236" y="299"/>
                    <a:pt x="1170" y="2146"/>
                    <a:pt x="1166" y="2405"/>
                  </a:cubicBezTo>
                  <a:cubicBezTo>
                    <a:pt x="1110" y="3096"/>
                    <a:pt x="463" y="3348"/>
                    <a:pt x="1" y="3437"/>
                  </a:cubicBezTo>
                  <a:cubicBezTo>
                    <a:pt x="492" y="3830"/>
                    <a:pt x="2095" y="4004"/>
                    <a:pt x="2904" y="4004"/>
                  </a:cubicBezTo>
                  <a:cubicBezTo>
                    <a:pt x="2984" y="4004"/>
                    <a:pt x="3057" y="4002"/>
                    <a:pt x="3119" y="3999"/>
                  </a:cubicBezTo>
                  <a:cubicBezTo>
                    <a:pt x="3652" y="3958"/>
                    <a:pt x="3419" y="2896"/>
                    <a:pt x="3504" y="2382"/>
                  </a:cubicBezTo>
                  <a:cubicBezTo>
                    <a:pt x="3545" y="1636"/>
                    <a:pt x="3578" y="862"/>
                    <a:pt x="3578" y="89"/>
                  </a:cubicBezTo>
                  <a:cubicBezTo>
                    <a:pt x="3353" y="171"/>
                    <a:pt x="3019" y="204"/>
                    <a:pt x="2671" y="204"/>
                  </a:cubicBezTo>
                  <a:cubicBezTo>
                    <a:pt x="2083" y="204"/>
                    <a:pt x="1454" y="110"/>
                    <a:pt x="12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7"/>
            <p:cNvSpPr/>
            <p:nvPr/>
          </p:nvSpPr>
          <p:spPr>
            <a:xfrm>
              <a:off x="2581995" y="3264981"/>
              <a:ext cx="921427" cy="380374"/>
            </a:xfrm>
            <a:custGeom>
              <a:rect b="b" l="l" r="r" t="t"/>
              <a:pathLst>
                <a:path extrusionOk="0" h="1482" w="3590">
                  <a:moveTo>
                    <a:pt x="1148" y="0"/>
                  </a:moveTo>
                  <a:cubicBezTo>
                    <a:pt x="1011" y="651"/>
                    <a:pt x="434" y="810"/>
                    <a:pt x="1" y="914"/>
                  </a:cubicBezTo>
                  <a:cubicBezTo>
                    <a:pt x="492" y="1307"/>
                    <a:pt x="2095" y="1481"/>
                    <a:pt x="2904" y="1481"/>
                  </a:cubicBezTo>
                  <a:cubicBezTo>
                    <a:pt x="2984" y="1481"/>
                    <a:pt x="3057" y="1479"/>
                    <a:pt x="3119" y="1476"/>
                  </a:cubicBezTo>
                  <a:cubicBezTo>
                    <a:pt x="3589" y="1450"/>
                    <a:pt x="3448" y="648"/>
                    <a:pt x="3489" y="129"/>
                  </a:cubicBezTo>
                  <a:cubicBezTo>
                    <a:pt x="3489" y="119"/>
                    <a:pt x="1148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2997785" y="3083522"/>
              <a:ext cx="259745" cy="136544"/>
            </a:xfrm>
            <a:custGeom>
              <a:rect b="b" l="l" r="r" t="t"/>
              <a:pathLst>
                <a:path extrusionOk="0" h="532" w="1012">
                  <a:moveTo>
                    <a:pt x="1011" y="1"/>
                  </a:moveTo>
                  <a:lnTo>
                    <a:pt x="1011" y="1"/>
                  </a:lnTo>
                  <a:cubicBezTo>
                    <a:pt x="851" y="97"/>
                    <a:pt x="704" y="241"/>
                    <a:pt x="526" y="326"/>
                  </a:cubicBezTo>
                  <a:cubicBezTo>
                    <a:pt x="363" y="419"/>
                    <a:pt x="171" y="452"/>
                    <a:pt x="1" y="530"/>
                  </a:cubicBezTo>
                  <a:cubicBezTo>
                    <a:pt x="14" y="531"/>
                    <a:pt x="28" y="532"/>
                    <a:pt x="42" y="532"/>
                  </a:cubicBezTo>
                  <a:cubicBezTo>
                    <a:pt x="360" y="532"/>
                    <a:pt x="862" y="259"/>
                    <a:pt x="1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7"/>
            <p:cNvSpPr/>
            <p:nvPr/>
          </p:nvSpPr>
          <p:spPr>
            <a:xfrm>
              <a:off x="2570702" y="3303224"/>
              <a:ext cx="856234" cy="696582"/>
            </a:xfrm>
            <a:custGeom>
              <a:rect b="b" l="l" r="r" t="t"/>
              <a:pathLst>
                <a:path extrusionOk="0" h="2714" w="3336">
                  <a:moveTo>
                    <a:pt x="3272" y="0"/>
                  </a:moveTo>
                  <a:cubicBezTo>
                    <a:pt x="3255" y="0"/>
                    <a:pt x="3237" y="12"/>
                    <a:pt x="3237" y="36"/>
                  </a:cubicBezTo>
                  <a:cubicBezTo>
                    <a:pt x="3230" y="902"/>
                    <a:pt x="3219" y="1771"/>
                    <a:pt x="3211" y="2640"/>
                  </a:cubicBezTo>
                  <a:cubicBezTo>
                    <a:pt x="2168" y="2493"/>
                    <a:pt x="1125" y="2344"/>
                    <a:pt x="85" y="2200"/>
                  </a:cubicBezTo>
                  <a:cubicBezTo>
                    <a:pt x="82" y="1578"/>
                    <a:pt x="78" y="957"/>
                    <a:pt x="70" y="340"/>
                  </a:cubicBezTo>
                  <a:cubicBezTo>
                    <a:pt x="70" y="251"/>
                    <a:pt x="74" y="162"/>
                    <a:pt x="70" y="73"/>
                  </a:cubicBezTo>
                  <a:cubicBezTo>
                    <a:pt x="70" y="51"/>
                    <a:pt x="53" y="40"/>
                    <a:pt x="35" y="40"/>
                  </a:cubicBezTo>
                  <a:cubicBezTo>
                    <a:pt x="18" y="40"/>
                    <a:pt x="0" y="51"/>
                    <a:pt x="0" y="73"/>
                  </a:cubicBezTo>
                  <a:cubicBezTo>
                    <a:pt x="4" y="702"/>
                    <a:pt x="7" y="1334"/>
                    <a:pt x="12" y="1964"/>
                  </a:cubicBezTo>
                  <a:cubicBezTo>
                    <a:pt x="7" y="2167"/>
                    <a:pt x="4" y="2237"/>
                    <a:pt x="45" y="2263"/>
                  </a:cubicBezTo>
                  <a:cubicBezTo>
                    <a:pt x="89" y="2289"/>
                    <a:pt x="2190" y="2566"/>
                    <a:pt x="3108" y="2696"/>
                  </a:cubicBezTo>
                  <a:cubicBezTo>
                    <a:pt x="3156" y="2708"/>
                    <a:pt x="3192" y="2713"/>
                    <a:pt x="3218" y="2713"/>
                  </a:cubicBezTo>
                  <a:cubicBezTo>
                    <a:pt x="3336" y="2713"/>
                    <a:pt x="3261" y="2602"/>
                    <a:pt x="3285" y="2418"/>
                  </a:cubicBezTo>
                  <a:cubicBezTo>
                    <a:pt x="3289" y="1730"/>
                    <a:pt x="3297" y="1046"/>
                    <a:pt x="3304" y="358"/>
                  </a:cubicBezTo>
                  <a:cubicBezTo>
                    <a:pt x="3304" y="251"/>
                    <a:pt x="3307" y="144"/>
                    <a:pt x="3307" y="36"/>
                  </a:cubicBezTo>
                  <a:cubicBezTo>
                    <a:pt x="3307" y="12"/>
                    <a:pt x="3290" y="0"/>
                    <a:pt x="3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7"/>
            <p:cNvSpPr/>
            <p:nvPr/>
          </p:nvSpPr>
          <p:spPr>
            <a:xfrm>
              <a:off x="2559152" y="3483143"/>
              <a:ext cx="76230" cy="58262"/>
            </a:xfrm>
            <a:custGeom>
              <a:rect b="b" l="l" r="r" t="t"/>
              <a:pathLst>
                <a:path extrusionOk="0" h="227" w="297">
                  <a:moveTo>
                    <a:pt x="149" y="1"/>
                  </a:moveTo>
                  <a:cubicBezTo>
                    <a:pt x="67" y="1"/>
                    <a:pt x="1" y="52"/>
                    <a:pt x="1" y="116"/>
                  </a:cubicBezTo>
                  <a:cubicBezTo>
                    <a:pt x="1" y="179"/>
                    <a:pt x="67" y="227"/>
                    <a:pt x="149" y="227"/>
                  </a:cubicBezTo>
                  <a:cubicBezTo>
                    <a:pt x="230" y="227"/>
                    <a:pt x="296" y="179"/>
                    <a:pt x="296" y="116"/>
                  </a:cubicBezTo>
                  <a:cubicBezTo>
                    <a:pt x="296" y="52"/>
                    <a:pt x="230" y="1"/>
                    <a:pt x="1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7"/>
            <p:cNvSpPr/>
            <p:nvPr/>
          </p:nvSpPr>
          <p:spPr>
            <a:xfrm>
              <a:off x="2563002" y="3186187"/>
              <a:ext cx="260258" cy="187364"/>
            </a:xfrm>
            <a:custGeom>
              <a:rect b="b" l="l" r="r" t="t"/>
              <a:pathLst>
                <a:path extrusionOk="0" h="730" w="1014">
                  <a:moveTo>
                    <a:pt x="822" y="0"/>
                  </a:moveTo>
                  <a:lnTo>
                    <a:pt x="8" y="466"/>
                  </a:lnTo>
                  <a:lnTo>
                    <a:pt x="1" y="470"/>
                  </a:lnTo>
                  <a:lnTo>
                    <a:pt x="1" y="680"/>
                  </a:lnTo>
                  <a:lnTo>
                    <a:pt x="389" y="725"/>
                  </a:lnTo>
                  <a:lnTo>
                    <a:pt x="411" y="729"/>
                  </a:lnTo>
                  <a:lnTo>
                    <a:pt x="415" y="725"/>
                  </a:lnTo>
                  <a:lnTo>
                    <a:pt x="1014" y="166"/>
                  </a:lnTo>
                  <a:lnTo>
                    <a:pt x="1014" y="30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7"/>
            <p:cNvSpPr/>
            <p:nvPr/>
          </p:nvSpPr>
          <p:spPr>
            <a:xfrm>
              <a:off x="2563002" y="3194656"/>
              <a:ext cx="260258" cy="178894"/>
            </a:xfrm>
            <a:custGeom>
              <a:rect b="b" l="l" r="r" t="t"/>
              <a:pathLst>
                <a:path extrusionOk="0" h="697" w="1014">
                  <a:moveTo>
                    <a:pt x="1014" y="0"/>
                  </a:moveTo>
                  <a:lnTo>
                    <a:pt x="389" y="492"/>
                  </a:lnTo>
                  <a:lnTo>
                    <a:pt x="8" y="433"/>
                  </a:lnTo>
                  <a:lnTo>
                    <a:pt x="1" y="437"/>
                  </a:lnTo>
                  <a:lnTo>
                    <a:pt x="1" y="647"/>
                  </a:lnTo>
                  <a:lnTo>
                    <a:pt x="411" y="696"/>
                  </a:lnTo>
                  <a:lnTo>
                    <a:pt x="415" y="692"/>
                  </a:lnTo>
                  <a:lnTo>
                    <a:pt x="1014" y="133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7"/>
            <p:cNvSpPr/>
            <p:nvPr/>
          </p:nvSpPr>
          <p:spPr>
            <a:xfrm>
              <a:off x="3301671" y="3197480"/>
              <a:ext cx="260515" cy="187364"/>
            </a:xfrm>
            <a:custGeom>
              <a:rect b="b" l="l" r="r" t="t"/>
              <a:pathLst>
                <a:path extrusionOk="0" h="730" w="1015">
                  <a:moveTo>
                    <a:pt x="818" y="1"/>
                  </a:moveTo>
                  <a:lnTo>
                    <a:pt x="8" y="463"/>
                  </a:lnTo>
                  <a:lnTo>
                    <a:pt x="0" y="467"/>
                  </a:lnTo>
                  <a:lnTo>
                    <a:pt x="0" y="677"/>
                  </a:lnTo>
                  <a:lnTo>
                    <a:pt x="386" y="725"/>
                  </a:lnTo>
                  <a:lnTo>
                    <a:pt x="411" y="730"/>
                  </a:lnTo>
                  <a:lnTo>
                    <a:pt x="415" y="725"/>
                  </a:lnTo>
                  <a:lnTo>
                    <a:pt x="1014" y="167"/>
                  </a:lnTo>
                  <a:lnTo>
                    <a:pt x="1014" y="30"/>
                  </a:lnTo>
                  <a:lnTo>
                    <a:pt x="8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3301671" y="3204923"/>
              <a:ext cx="260515" cy="179920"/>
            </a:xfrm>
            <a:custGeom>
              <a:rect b="b" l="l" r="r" t="t"/>
              <a:pathLst>
                <a:path extrusionOk="0" h="701" w="1015">
                  <a:moveTo>
                    <a:pt x="1014" y="1"/>
                  </a:moveTo>
                  <a:lnTo>
                    <a:pt x="389" y="496"/>
                  </a:lnTo>
                  <a:lnTo>
                    <a:pt x="8" y="434"/>
                  </a:lnTo>
                  <a:lnTo>
                    <a:pt x="0" y="438"/>
                  </a:lnTo>
                  <a:lnTo>
                    <a:pt x="0" y="648"/>
                  </a:lnTo>
                  <a:lnTo>
                    <a:pt x="411" y="701"/>
                  </a:lnTo>
                  <a:lnTo>
                    <a:pt x="415" y="696"/>
                  </a:lnTo>
                  <a:lnTo>
                    <a:pt x="1014" y="138"/>
                  </a:lnTo>
                  <a:lnTo>
                    <a:pt x="10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3363269" y="3617120"/>
              <a:ext cx="77256" cy="58262"/>
            </a:xfrm>
            <a:custGeom>
              <a:rect b="b" l="l" r="r" t="t"/>
              <a:pathLst>
                <a:path extrusionOk="0" h="227" w="301">
                  <a:moveTo>
                    <a:pt x="149" y="0"/>
                  </a:moveTo>
                  <a:cubicBezTo>
                    <a:pt x="67" y="0"/>
                    <a:pt x="1" y="53"/>
                    <a:pt x="1" y="116"/>
                  </a:cubicBezTo>
                  <a:cubicBezTo>
                    <a:pt x="1" y="178"/>
                    <a:pt x="67" y="227"/>
                    <a:pt x="149" y="227"/>
                  </a:cubicBezTo>
                  <a:cubicBezTo>
                    <a:pt x="234" y="227"/>
                    <a:pt x="301" y="178"/>
                    <a:pt x="301" y="116"/>
                  </a:cubicBezTo>
                  <a:cubicBezTo>
                    <a:pt x="301" y="53"/>
                    <a:pt x="234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0" name="Google Shape;1460;p17"/>
          <p:cNvGrpSpPr/>
          <p:nvPr/>
        </p:nvGrpSpPr>
        <p:grpSpPr>
          <a:xfrm>
            <a:off x="527050" y="179387"/>
            <a:ext cx="914400" cy="914400"/>
            <a:chOff x="2350924" y="382650"/>
            <a:chExt cx="826170" cy="763024"/>
          </a:xfrm>
        </p:grpSpPr>
        <p:sp>
          <p:nvSpPr>
            <p:cNvPr id="1461" name="Google Shape;1461;p17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Obsah obrázku mapa, text, snímek obrazovky, atlas&#10;&#10;Popis byl vytvořen automaticky" id="1464" name="Google Shape;1464;p17"/>
          <p:cNvPicPr preferRelativeResize="0"/>
          <p:nvPr/>
        </p:nvPicPr>
        <p:blipFill rotWithShape="1">
          <a:blip r:embed="rId3">
            <a:alphaModFix/>
          </a:blip>
          <a:srcRect b="0" l="613" r="0" t="0"/>
          <a:stretch/>
        </p:blipFill>
        <p:spPr>
          <a:xfrm>
            <a:off x="2116137" y="1239837"/>
            <a:ext cx="5588000" cy="2528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8"/>
          <p:cNvSpPr txBox="1"/>
          <p:nvPr>
            <p:ph idx="1" type="subTitle"/>
          </p:nvPr>
        </p:nvSpPr>
        <p:spPr>
          <a:xfrm>
            <a:off x="3302000" y="3714750"/>
            <a:ext cx="3635375" cy="5730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mikrobiologické znečištění</a:t>
            </a:r>
            <a:endParaRPr/>
          </a:p>
        </p:txBody>
      </p:sp>
      <p:sp>
        <p:nvSpPr>
          <p:cNvPr id="1470" name="Google Shape;1470;p18"/>
          <p:cNvSpPr txBox="1"/>
          <p:nvPr>
            <p:ph idx="1" type="subTitle"/>
          </p:nvPr>
        </p:nvSpPr>
        <p:spPr>
          <a:xfrm>
            <a:off x="182562" y="892175"/>
            <a:ext cx="3640137" cy="5730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zvýšený výskyt sinic</a:t>
            </a:r>
            <a:endParaRPr/>
          </a:p>
        </p:txBody>
      </p:sp>
      <p:sp>
        <p:nvSpPr>
          <p:cNvPr id="1471" name="Google Shape;1471;p18"/>
          <p:cNvSpPr txBox="1"/>
          <p:nvPr>
            <p:ph type="title"/>
          </p:nvPr>
        </p:nvSpPr>
        <p:spPr>
          <a:xfrm>
            <a:off x="720725" y="157162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Nejčastější problémy</a:t>
            </a:r>
            <a:endParaRPr/>
          </a:p>
        </p:txBody>
      </p:sp>
      <p:grpSp>
        <p:nvGrpSpPr>
          <p:cNvPr id="1472" name="Google Shape;1472;p18"/>
          <p:cNvGrpSpPr/>
          <p:nvPr/>
        </p:nvGrpSpPr>
        <p:grpSpPr>
          <a:xfrm>
            <a:off x="242887" y="3487737"/>
            <a:ext cx="1325562" cy="1524000"/>
            <a:chOff x="564990" y="3121556"/>
            <a:chExt cx="1326701" cy="1524125"/>
          </a:xfrm>
        </p:grpSpPr>
        <p:sp>
          <p:nvSpPr>
            <p:cNvPr id="1473" name="Google Shape;1473;p18"/>
            <p:cNvSpPr/>
            <p:nvPr/>
          </p:nvSpPr>
          <p:spPr>
            <a:xfrm>
              <a:off x="661217" y="4151813"/>
              <a:ext cx="1085840" cy="444514"/>
            </a:xfrm>
            <a:custGeom>
              <a:rect b="b" l="l" r="r" t="t"/>
              <a:pathLst>
                <a:path extrusionOk="0" h="1432" w="3498">
                  <a:moveTo>
                    <a:pt x="1747" y="0"/>
                  </a:moveTo>
                  <a:cubicBezTo>
                    <a:pt x="781" y="0"/>
                    <a:pt x="1" y="322"/>
                    <a:pt x="1" y="718"/>
                  </a:cubicBezTo>
                  <a:cubicBezTo>
                    <a:pt x="1" y="1110"/>
                    <a:pt x="781" y="1432"/>
                    <a:pt x="1747" y="1432"/>
                  </a:cubicBezTo>
                  <a:cubicBezTo>
                    <a:pt x="2712" y="1432"/>
                    <a:pt x="3497" y="1110"/>
                    <a:pt x="3497" y="718"/>
                  </a:cubicBezTo>
                  <a:cubicBezTo>
                    <a:pt x="3497" y="322"/>
                    <a:pt x="2712" y="0"/>
                    <a:pt x="1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8"/>
            <p:cNvSpPr/>
            <p:nvPr/>
          </p:nvSpPr>
          <p:spPr>
            <a:xfrm>
              <a:off x="1055128" y="4047825"/>
              <a:ext cx="332147" cy="161416"/>
            </a:xfrm>
            <a:custGeom>
              <a:rect b="b" l="l" r="r" t="t"/>
              <a:pathLst>
                <a:path extrusionOk="0" h="520" w="1070">
                  <a:moveTo>
                    <a:pt x="606" y="1"/>
                  </a:moveTo>
                  <a:cubicBezTo>
                    <a:pt x="478" y="1"/>
                    <a:pt x="351" y="21"/>
                    <a:pt x="234" y="73"/>
                  </a:cubicBezTo>
                  <a:cubicBezTo>
                    <a:pt x="178" y="98"/>
                    <a:pt x="127" y="131"/>
                    <a:pt x="79" y="168"/>
                  </a:cubicBezTo>
                  <a:cubicBezTo>
                    <a:pt x="19" y="216"/>
                    <a:pt x="1" y="291"/>
                    <a:pt x="19" y="353"/>
                  </a:cubicBezTo>
                  <a:cubicBezTo>
                    <a:pt x="34" y="420"/>
                    <a:pt x="86" y="476"/>
                    <a:pt x="164" y="486"/>
                  </a:cubicBezTo>
                  <a:cubicBezTo>
                    <a:pt x="265" y="505"/>
                    <a:pt x="387" y="520"/>
                    <a:pt x="512" y="520"/>
                  </a:cubicBezTo>
                  <a:cubicBezTo>
                    <a:pt x="662" y="520"/>
                    <a:pt x="815" y="499"/>
                    <a:pt x="944" y="438"/>
                  </a:cubicBezTo>
                  <a:cubicBezTo>
                    <a:pt x="1011" y="409"/>
                    <a:pt x="1052" y="346"/>
                    <a:pt x="1062" y="279"/>
                  </a:cubicBezTo>
                  <a:cubicBezTo>
                    <a:pt x="1070" y="216"/>
                    <a:pt x="1047" y="146"/>
                    <a:pt x="989" y="102"/>
                  </a:cubicBezTo>
                  <a:cubicBezTo>
                    <a:pt x="914" y="39"/>
                    <a:pt x="818" y="17"/>
                    <a:pt x="722" y="6"/>
                  </a:cubicBezTo>
                  <a:cubicBezTo>
                    <a:pt x="684" y="3"/>
                    <a:pt x="645" y="1"/>
                    <a:pt x="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8"/>
            <p:cNvSpPr/>
            <p:nvPr/>
          </p:nvSpPr>
          <p:spPr>
            <a:xfrm>
              <a:off x="1060716" y="4134464"/>
              <a:ext cx="324128" cy="74618"/>
            </a:xfrm>
            <a:custGeom>
              <a:rect b="b" l="l" r="r" t="t"/>
              <a:pathLst>
                <a:path extrusionOk="0" h="241" w="1044">
                  <a:moveTo>
                    <a:pt x="1043" y="0"/>
                  </a:moveTo>
                  <a:lnTo>
                    <a:pt x="1043" y="0"/>
                  </a:lnTo>
                  <a:cubicBezTo>
                    <a:pt x="857" y="64"/>
                    <a:pt x="576" y="82"/>
                    <a:pt x="319" y="82"/>
                  </a:cubicBezTo>
                  <a:cubicBezTo>
                    <a:pt x="204" y="82"/>
                    <a:pt x="95" y="79"/>
                    <a:pt x="0" y="74"/>
                  </a:cubicBezTo>
                  <a:lnTo>
                    <a:pt x="0" y="74"/>
                  </a:lnTo>
                  <a:cubicBezTo>
                    <a:pt x="15" y="141"/>
                    <a:pt x="67" y="197"/>
                    <a:pt x="145" y="207"/>
                  </a:cubicBezTo>
                  <a:cubicBezTo>
                    <a:pt x="246" y="226"/>
                    <a:pt x="368" y="241"/>
                    <a:pt x="493" y="241"/>
                  </a:cubicBezTo>
                  <a:cubicBezTo>
                    <a:pt x="643" y="241"/>
                    <a:pt x="796" y="220"/>
                    <a:pt x="925" y="159"/>
                  </a:cubicBezTo>
                  <a:cubicBezTo>
                    <a:pt x="992" y="130"/>
                    <a:pt x="1033" y="67"/>
                    <a:pt x="1043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8"/>
            <p:cNvSpPr/>
            <p:nvPr/>
          </p:nvSpPr>
          <p:spPr>
            <a:xfrm>
              <a:off x="1340084" y="4130395"/>
              <a:ext cx="361947" cy="173212"/>
            </a:xfrm>
            <a:custGeom>
              <a:rect b="b" l="l" r="r" t="t"/>
              <a:pathLst>
                <a:path extrusionOk="0" h="558" w="1166">
                  <a:moveTo>
                    <a:pt x="839" y="0"/>
                  </a:moveTo>
                  <a:cubicBezTo>
                    <a:pt x="723" y="0"/>
                    <a:pt x="607" y="27"/>
                    <a:pt x="507" y="84"/>
                  </a:cubicBezTo>
                  <a:cubicBezTo>
                    <a:pt x="470" y="106"/>
                    <a:pt x="433" y="128"/>
                    <a:pt x="389" y="136"/>
                  </a:cubicBezTo>
                  <a:cubicBezTo>
                    <a:pt x="383" y="137"/>
                    <a:pt x="377" y="137"/>
                    <a:pt x="371" y="137"/>
                  </a:cubicBezTo>
                  <a:cubicBezTo>
                    <a:pt x="329" y="137"/>
                    <a:pt x="287" y="117"/>
                    <a:pt x="245" y="117"/>
                  </a:cubicBezTo>
                  <a:cubicBezTo>
                    <a:pt x="144" y="117"/>
                    <a:pt x="85" y="154"/>
                    <a:pt x="49" y="195"/>
                  </a:cubicBezTo>
                  <a:cubicBezTo>
                    <a:pt x="37" y="203"/>
                    <a:pt x="33" y="213"/>
                    <a:pt x="26" y="225"/>
                  </a:cubicBezTo>
                  <a:cubicBezTo>
                    <a:pt x="1" y="280"/>
                    <a:pt x="18" y="346"/>
                    <a:pt x="74" y="380"/>
                  </a:cubicBezTo>
                  <a:cubicBezTo>
                    <a:pt x="260" y="491"/>
                    <a:pt x="476" y="557"/>
                    <a:pt x="690" y="557"/>
                  </a:cubicBezTo>
                  <a:cubicBezTo>
                    <a:pt x="817" y="557"/>
                    <a:pt x="943" y="534"/>
                    <a:pt x="1062" y="483"/>
                  </a:cubicBezTo>
                  <a:cubicBezTo>
                    <a:pt x="1092" y="472"/>
                    <a:pt x="1117" y="457"/>
                    <a:pt x="1136" y="432"/>
                  </a:cubicBezTo>
                  <a:cubicBezTo>
                    <a:pt x="1155" y="409"/>
                    <a:pt x="1162" y="380"/>
                    <a:pt x="1165" y="350"/>
                  </a:cubicBezTo>
                  <a:lnTo>
                    <a:pt x="1165" y="295"/>
                  </a:lnTo>
                  <a:cubicBezTo>
                    <a:pt x="1162" y="191"/>
                    <a:pt x="1121" y="92"/>
                    <a:pt x="1036" y="43"/>
                  </a:cubicBezTo>
                  <a:cubicBezTo>
                    <a:pt x="995" y="21"/>
                    <a:pt x="947" y="10"/>
                    <a:pt x="903" y="3"/>
                  </a:cubicBezTo>
                  <a:cubicBezTo>
                    <a:pt x="882" y="1"/>
                    <a:pt x="861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8"/>
            <p:cNvSpPr/>
            <p:nvPr/>
          </p:nvSpPr>
          <p:spPr>
            <a:xfrm>
              <a:off x="1340356" y="4199556"/>
              <a:ext cx="362261" cy="104784"/>
            </a:xfrm>
            <a:custGeom>
              <a:rect b="b" l="l" r="r" t="t"/>
              <a:pathLst>
                <a:path extrusionOk="0" h="334" w="1166">
                  <a:moveTo>
                    <a:pt x="26" y="1"/>
                  </a:moveTo>
                  <a:cubicBezTo>
                    <a:pt x="1" y="56"/>
                    <a:pt x="18" y="122"/>
                    <a:pt x="74" y="156"/>
                  </a:cubicBezTo>
                  <a:cubicBezTo>
                    <a:pt x="260" y="267"/>
                    <a:pt x="476" y="333"/>
                    <a:pt x="690" y="333"/>
                  </a:cubicBezTo>
                  <a:cubicBezTo>
                    <a:pt x="817" y="333"/>
                    <a:pt x="943" y="310"/>
                    <a:pt x="1062" y="259"/>
                  </a:cubicBezTo>
                  <a:cubicBezTo>
                    <a:pt x="1092" y="248"/>
                    <a:pt x="1117" y="233"/>
                    <a:pt x="1136" y="208"/>
                  </a:cubicBezTo>
                  <a:cubicBezTo>
                    <a:pt x="1155" y="185"/>
                    <a:pt x="1162" y="156"/>
                    <a:pt x="1165" y="126"/>
                  </a:cubicBezTo>
                  <a:lnTo>
                    <a:pt x="1165" y="71"/>
                  </a:lnTo>
                  <a:cubicBezTo>
                    <a:pt x="1077" y="102"/>
                    <a:pt x="964" y="115"/>
                    <a:pt x="843" y="115"/>
                  </a:cubicBezTo>
                  <a:cubicBezTo>
                    <a:pt x="536" y="115"/>
                    <a:pt x="177" y="38"/>
                    <a:pt x="26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8"/>
            <p:cNvSpPr/>
            <p:nvPr/>
          </p:nvSpPr>
          <p:spPr>
            <a:xfrm>
              <a:off x="1046126" y="4464709"/>
              <a:ext cx="371259" cy="180972"/>
            </a:xfrm>
            <a:custGeom>
              <a:rect b="b" l="l" r="r" t="t"/>
              <a:pathLst>
                <a:path extrusionOk="0" h="583" w="1196">
                  <a:moveTo>
                    <a:pt x="663" y="0"/>
                  </a:moveTo>
                  <a:cubicBezTo>
                    <a:pt x="524" y="0"/>
                    <a:pt x="386" y="25"/>
                    <a:pt x="260" y="84"/>
                  </a:cubicBezTo>
                  <a:cubicBezTo>
                    <a:pt x="200" y="109"/>
                    <a:pt x="141" y="147"/>
                    <a:pt x="89" y="187"/>
                  </a:cubicBezTo>
                  <a:cubicBezTo>
                    <a:pt x="23" y="242"/>
                    <a:pt x="0" y="324"/>
                    <a:pt x="19" y="394"/>
                  </a:cubicBezTo>
                  <a:cubicBezTo>
                    <a:pt x="38" y="468"/>
                    <a:pt x="96" y="531"/>
                    <a:pt x="181" y="546"/>
                  </a:cubicBezTo>
                  <a:cubicBezTo>
                    <a:pt x="296" y="566"/>
                    <a:pt x="432" y="583"/>
                    <a:pt x="572" y="583"/>
                  </a:cubicBezTo>
                  <a:cubicBezTo>
                    <a:pt x="740" y="583"/>
                    <a:pt x="913" y="559"/>
                    <a:pt x="1059" y="490"/>
                  </a:cubicBezTo>
                  <a:cubicBezTo>
                    <a:pt x="1132" y="457"/>
                    <a:pt x="1177" y="386"/>
                    <a:pt x="1187" y="313"/>
                  </a:cubicBezTo>
                  <a:cubicBezTo>
                    <a:pt x="1195" y="239"/>
                    <a:pt x="1170" y="164"/>
                    <a:pt x="1107" y="113"/>
                  </a:cubicBezTo>
                  <a:cubicBezTo>
                    <a:pt x="1021" y="46"/>
                    <a:pt x="914" y="20"/>
                    <a:pt x="806" y="9"/>
                  </a:cubicBezTo>
                  <a:cubicBezTo>
                    <a:pt x="759" y="3"/>
                    <a:pt x="711" y="0"/>
                    <a:pt x="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8"/>
            <p:cNvSpPr/>
            <p:nvPr/>
          </p:nvSpPr>
          <p:spPr>
            <a:xfrm>
              <a:off x="1051182" y="4561536"/>
              <a:ext cx="363849" cy="84145"/>
            </a:xfrm>
            <a:custGeom>
              <a:rect b="b" l="l" r="r" t="t"/>
              <a:pathLst>
                <a:path extrusionOk="0" h="271" w="1170">
                  <a:moveTo>
                    <a:pt x="1169" y="1"/>
                  </a:moveTo>
                  <a:lnTo>
                    <a:pt x="1169" y="1"/>
                  </a:lnTo>
                  <a:cubicBezTo>
                    <a:pt x="964" y="72"/>
                    <a:pt x="655" y="93"/>
                    <a:pt x="368" y="93"/>
                  </a:cubicBezTo>
                  <a:cubicBezTo>
                    <a:pt x="237" y="93"/>
                    <a:pt x="110" y="88"/>
                    <a:pt x="1" y="82"/>
                  </a:cubicBezTo>
                  <a:lnTo>
                    <a:pt x="1" y="82"/>
                  </a:lnTo>
                  <a:cubicBezTo>
                    <a:pt x="20" y="156"/>
                    <a:pt x="78" y="219"/>
                    <a:pt x="163" y="234"/>
                  </a:cubicBezTo>
                  <a:cubicBezTo>
                    <a:pt x="278" y="254"/>
                    <a:pt x="414" y="271"/>
                    <a:pt x="554" y="271"/>
                  </a:cubicBezTo>
                  <a:cubicBezTo>
                    <a:pt x="722" y="271"/>
                    <a:pt x="895" y="247"/>
                    <a:pt x="1041" y="178"/>
                  </a:cubicBezTo>
                  <a:cubicBezTo>
                    <a:pt x="1114" y="145"/>
                    <a:pt x="1159" y="74"/>
                    <a:pt x="1169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8"/>
            <p:cNvSpPr/>
            <p:nvPr/>
          </p:nvSpPr>
          <p:spPr>
            <a:xfrm>
              <a:off x="727024" y="4426839"/>
              <a:ext cx="298622" cy="200528"/>
            </a:xfrm>
            <a:custGeom>
              <a:rect b="b" l="l" r="r" t="t"/>
              <a:pathLst>
                <a:path extrusionOk="0" h="646" w="962">
                  <a:moveTo>
                    <a:pt x="262" y="1"/>
                  </a:moveTo>
                  <a:cubicBezTo>
                    <a:pt x="229" y="1"/>
                    <a:pt x="194" y="13"/>
                    <a:pt x="156" y="47"/>
                  </a:cubicBezTo>
                  <a:cubicBezTo>
                    <a:pt x="45" y="139"/>
                    <a:pt x="0" y="224"/>
                    <a:pt x="0" y="301"/>
                  </a:cubicBezTo>
                  <a:cubicBezTo>
                    <a:pt x="6" y="507"/>
                    <a:pt x="327" y="645"/>
                    <a:pt x="576" y="645"/>
                  </a:cubicBezTo>
                  <a:cubicBezTo>
                    <a:pt x="645" y="645"/>
                    <a:pt x="709" y="635"/>
                    <a:pt x="758" y="612"/>
                  </a:cubicBezTo>
                  <a:cubicBezTo>
                    <a:pt x="899" y="568"/>
                    <a:pt x="958" y="479"/>
                    <a:pt x="958" y="387"/>
                  </a:cubicBezTo>
                  <a:cubicBezTo>
                    <a:pt x="961" y="244"/>
                    <a:pt x="825" y="95"/>
                    <a:pt x="642" y="95"/>
                  </a:cubicBezTo>
                  <a:cubicBezTo>
                    <a:pt x="621" y="95"/>
                    <a:pt x="600" y="97"/>
                    <a:pt x="577" y="102"/>
                  </a:cubicBezTo>
                  <a:cubicBezTo>
                    <a:pt x="565" y="104"/>
                    <a:pt x="553" y="106"/>
                    <a:pt x="542" y="106"/>
                  </a:cubicBezTo>
                  <a:cubicBezTo>
                    <a:pt x="438" y="106"/>
                    <a:pt x="358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8"/>
            <p:cNvSpPr/>
            <p:nvPr/>
          </p:nvSpPr>
          <p:spPr>
            <a:xfrm>
              <a:off x="727054" y="4520258"/>
              <a:ext cx="297117" cy="106372"/>
            </a:xfrm>
            <a:custGeom>
              <a:rect b="b" l="l" r="r" t="t"/>
              <a:pathLst>
                <a:path extrusionOk="0" h="345" w="959">
                  <a:moveTo>
                    <a:pt x="0" y="0"/>
                  </a:moveTo>
                  <a:cubicBezTo>
                    <a:pt x="6" y="206"/>
                    <a:pt x="327" y="344"/>
                    <a:pt x="576" y="344"/>
                  </a:cubicBezTo>
                  <a:cubicBezTo>
                    <a:pt x="645" y="344"/>
                    <a:pt x="709" y="334"/>
                    <a:pt x="758" y="311"/>
                  </a:cubicBezTo>
                  <a:cubicBezTo>
                    <a:pt x="899" y="267"/>
                    <a:pt x="958" y="178"/>
                    <a:pt x="958" y="86"/>
                  </a:cubicBezTo>
                  <a:lnTo>
                    <a:pt x="958" y="86"/>
                  </a:lnTo>
                  <a:cubicBezTo>
                    <a:pt x="906" y="109"/>
                    <a:pt x="810" y="139"/>
                    <a:pt x="660" y="139"/>
                  </a:cubicBezTo>
                  <a:cubicBezTo>
                    <a:pt x="504" y="139"/>
                    <a:pt x="288" y="106"/>
                    <a:pt x="0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8"/>
            <p:cNvSpPr/>
            <p:nvPr/>
          </p:nvSpPr>
          <p:spPr>
            <a:xfrm>
              <a:off x="707468" y="4126360"/>
              <a:ext cx="361636" cy="172901"/>
            </a:xfrm>
            <a:custGeom>
              <a:rect b="b" l="l" r="r" t="t"/>
              <a:pathLst>
                <a:path extrusionOk="0" h="557" w="1165">
                  <a:moveTo>
                    <a:pt x="336" y="0"/>
                  </a:moveTo>
                  <a:cubicBezTo>
                    <a:pt x="313" y="0"/>
                    <a:pt x="290" y="2"/>
                    <a:pt x="267" y="4"/>
                  </a:cubicBezTo>
                  <a:cubicBezTo>
                    <a:pt x="219" y="8"/>
                    <a:pt x="174" y="19"/>
                    <a:pt x="133" y="42"/>
                  </a:cubicBezTo>
                  <a:cubicBezTo>
                    <a:pt x="48" y="90"/>
                    <a:pt x="4" y="193"/>
                    <a:pt x="0" y="293"/>
                  </a:cubicBezTo>
                  <a:cubicBezTo>
                    <a:pt x="0" y="311"/>
                    <a:pt x="0" y="330"/>
                    <a:pt x="4" y="349"/>
                  </a:cubicBezTo>
                  <a:cubicBezTo>
                    <a:pt x="7" y="378"/>
                    <a:pt x="11" y="407"/>
                    <a:pt x="29" y="430"/>
                  </a:cubicBezTo>
                  <a:cubicBezTo>
                    <a:pt x="48" y="455"/>
                    <a:pt x="77" y="470"/>
                    <a:pt x="103" y="482"/>
                  </a:cubicBezTo>
                  <a:cubicBezTo>
                    <a:pt x="223" y="533"/>
                    <a:pt x="351" y="557"/>
                    <a:pt x="479" y="557"/>
                  </a:cubicBezTo>
                  <a:cubicBezTo>
                    <a:pt x="694" y="557"/>
                    <a:pt x="910" y="491"/>
                    <a:pt x="1095" y="378"/>
                  </a:cubicBezTo>
                  <a:cubicBezTo>
                    <a:pt x="1146" y="344"/>
                    <a:pt x="1165" y="278"/>
                    <a:pt x="1139" y="223"/>
                  </a:cubicBezTo>
                  <a:cubicBezTo>
                    <a:pt x="1136" y="216"/>
                    <a:pt x="1129" y="204"/>
                    <a:pt x="1121" y="193"/>
                  </a:cubicBezTo>
                  <a:cubicBezTo>
                    <a:pt x="1084" y="153"/>
                    <a:pt x="1021" y="119"/>
                    <a:pt x="921" y="119"/>
                  </a:cubicBezTo>
                  <a:cubicBezTo>
                    <a:pt x="880" y="119"/>
                    <a:pt x="838" y="135"/>
                    <a:pt x="797" y="135"/>
                  </a:cubicBezTo>
                  <a:cubicBezTo>
                    <a:pt x="790" y="135"/>
                    <a:pt x="784" y="135"/>
                    <a:pt x="777" y="134"/>
                  </a:cubicBezTo>
                  <a:cubicBezTo>
                    <a:pt x="736" y="130"/>
                    <a:pt x="699" y="105"/>
                    <a:pt x="662" y="82"/>
                  </a:cubicBezTo>
                  <a:cubicBezTo>
                    <a:pt x="561" y="30"/>
                    <a:pt x="450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8"/>
            <p:cNvSpPr/>
            <p:nvPr/>
          </p:nvSpPr>
          <p:spPr>
            <a:xfrm>
              <a:off x="707988" y="4194794"/>
              <a:ext cx="360672" cy="104784"/>
            </a:xfrm>
            <a:custGeom>
              <a:rect b="b" l="l" r="r" t="t"/>
              <a:pathLst>
                <a:path extrusionOk="0" h="335" w="1165">
                  <a:moveTo>
                    <a:pt x="1139" y="1"/>
                  </a:moveTo>
                  <a:lnTo>
                    <a:pt x="1139" y="1"/>
                  </a:lnTo>
                  <a:cubicBezTo>
                    <a:pt x="989" y="38"/>
                    <a:pt x="631" y="114"/>
                    <a:pt x="325" y="114"/>
                  </a:cubicBezTo>
                  <a:cubicBezTo>
                    <a:pt x="203" y="114"/>
                    <a:pt x="89" y="102"/>
                    <a:pt x="0" y="71"/>
                  </a:cubicBezTo>
                  <a:lnTo>
                    <a:pt x="0" y="71"/>
                  </a:lnTo>
                  <a:cubicBezTo>
                    <a:pt x="0" y="89"/>
                    <a:pt x="0" y="108"/>
                    <a:pt x="4" y="127"/>
                  </a:cubicBezTo>
                  <a:cubicBezTo>
                    <a:pt x="7" y="156"/>
                    <a:pt x="11" y="185"/>
                    <a:pt x="29" y="208"/>
                  </a:cubicBezTo>
                  <a:cubicBezTo>
                    <a:pt x="48" y="233"/>
                    <a:pt x="77" y="248"/>
                    <a:pt x="103" y="260"/>
                  </a:cubicBezTo>
                  <a:cubicBezTo>
                    <a:pt x="223" y="311"/>
                    <a:pt x="351" y="335"/>
                    <a:pt x="479" y="335"/>
                  </a:cubicBezTo>
                  <a:cubicBezTo>
                    <a:pt x="694" y="335"/>
                    <a:pt x="910" y="269"/>
                    <a:pt x="1095" y="156"/>
                  </a:cubicBezTo>
                  <a:cubicBezTo>
                    <a:pt x="1146" y="122"/>
                    <a:pt x="1165" y="56"/>
                    <a:pt x="1139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8"/>
            <p:cNvSpPr/>
            <p:nvPr/>
          </p:nvSpPr>
          <p:spPr>
            <a:xfrm>
              <a:off x="564990" y="4294913"/>
              <a:ext cx="307003" cy="149310"/>
            </a:xfrm>
            <a:custGeom>
              <a:rect b="b" l="l" r="r" t="t"/>
              <a:pathLst>
                <a:path extrusionOk="0" h="481" w="989">
                  <a:moveTo>
                    <a:pt x="558" y="0"/>
                  </a:moveTo>
                  <a:cubicBezTo>
                    <a:pt x="441" y="0"/>
                    <a:pt x="322" y="20"/>
                    <a:pt x="215" y="68"/>
                  </a:cubicBezTo>
                  <a:cubicBezTo>
                    <a:pt x="163" y="90"/>
                    <a:pt x="115" y="120"/>
                    <a:pt x="70" y="156"/>
                  </a:cubicBezTo>
                  <a:cubicBezTo>
                    <a:pt x="19" y="201"/>
                    <a:pt x="0" y="267"/>
                    <a:pt x="15" y="327"/>
                  </a:cubicBezTo>
                  <a:cubicBezTo>
                    <a:pt x="29" y="386"/>
                    <a:pt x="78" y="438"/>
                    <a:pt x="148" y="453"/>
                  </a:cubicBezTo>
                  <a:cubicBezTo>
                    <a:pt x="242" y="468"/>
                    <a:pt x="353" y="480"/>
                    <a:pt x="467" y="480"/>
                  </a:cubicBezTo>
                  <a:cubicBezTo>
                    <a:pt x="607" y="480"/>
                    <a:pt x="751" y="462"/>
                    <a:pt x="873" y="405"/>
                  </a:cubicBezTo>
                  <a:cubicBezTo>
                    <a:pt x="936" y="375"/>
                    <a:pt x="973" y="320"/>
                    <a:pt x="980" y="260"/>
                  </a:cubicBezTo>
                  <a:cubicBezTo>
                    <a:pt x="988" y="197"/>
                    <a:pt x="966" y="134"/>
                    <a:pt x="914" y="94"/>
                  </a:cubicBezTo>
                  <a:cubicBezTo>
                    <a:pt x="844" y="38"/>
                    <a:pt x="755" y="16"/>
                    <a:pt x="666" y="6"/>
                  </a:cubicBezTo>
                  <a:cubicBezTo>
                    <a:pt x="630" y="2"/>
                    <a:pt x="594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8"/>
            <p:cNvSpPr/>
            <p:nvPr/>
          </p:nvSpPr>
          <p:spPr>
            <a:xfrm>
              <a:off x="569756" y="4375784"/>
              <a:ext cx="300296" cy="68268"/>
            </a:xfrm>
            <a:custGeom>
              <a:rect b="b" l="l" r="r" t="t"/>
              <a:pathLst>
                <a:path extrusionOk="0" h="221" w="966">
                  <a:moveTo>
                    <a:pt x="965" y="0"/>
                  </a:moveTo>
                  <a:lnTo>
                    <a:pt x="965" y="0"/>
                  </a:lnTo>
                  <a:cubicBezTo>
                    <a:pt x="792" y="57"/>
                    <a:pt x="529" y="75"/>
                    <a:pt x="288" y="75"/>
                  </a:cubicBezTo>
                  <a:cubicBezTo>
                    <a:pt x="185" y="75"/>
                    <a:pt x="86" y="71"/>
                    <a:pt x="0" y="67"/>
                  </a:cubicBezTo>
                  <a:lnTo>
                    <a:pt x="0" y="67"/>
                  </a:lnTo>
                  <a:cubicBezTo>
                    <a:pt x="14" y="126"/>
                    <a:pt x="63" y="178"/>
                    <a:pt x="133" y="193"/>
                  </a:cubicBezTo>
                  <a:cubicBezTo>
                    <a:pt x="227" y="208"/>
                    <a:pt x="338" y="220"/>
                    <a:pt x="452" y="220"/>
                  </a:cubicBezTo>
                  <a:cubicBezTo>
                    <a:pt x="592" y="220"/>
                    <a:pt x="736" y="202"/>
                    <a:pt x="858" y="145"/>
                  </a:cubicBezTo>
                  <a:cubicBezTo>
                    <a:pt x="921" y="115"/>
                    <a:pt x="958" y="60"/>
                    <a:pt x="965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8"/>
            <p:cNvSpPr/>
            <p:nvPr/>
          </p:nvSpPr>
          <p:spPr>
            <a:xfrm>
              <a:off x="1584688" y="4257353"/>
              <a:ext cx="307003" cy="149930"/>
            </a:xfrm>
            <a:custGeom>
              <a:rect b="b" l="l" r="r" t="t"/>
              <a:pathLst>
                <a:path extrusionOk="0" h="483" w="989">
                  <a:moveTo>
                    <a:pt x="544" y="0"/>
                  </a:moveTo>
                  <a:cubicBezTo>
                    <a:pt x="429" y="0"/>
                    <a:pt x="315" y="20"/>
                    <a:pt x="211" y="67"/>
                  </a:cubicBezTo>
                  <a:cubicBezTo>
                    <a:pt x="163" y="93"/>
                    <a:pt x="115" y="119"/>
                    <a:pt x="70" y="156"/>
                  </a:cubicBezTo>
                  <a:cubicBezTo>
                    <a:pt x="15" y="200"/>
                    <a:pt x="0" y="267"/>
                    <a:pt x="15" y="326"/>
                  </a:cubicBezTo>
                  <a:cubicBezTo>
                    <a:pt x="29" y="388"/>
                    <a:pt x="78" y="441"/>
                    <a:pt x="148" y="451"/>
                  </a:cubicBezTo>
                  <a:cubicBezTo>
                    <a:pt x="243" y="469"/>
                    <a:pt x="357" y="483"/>
                    <a:pt x="474" y="483"/>
                  </a:cubicBezTo>
                  <a:cubicBezTo>
                    <a:pt x="611" y="483"/>
                    <a:pt x="753" y="463"/>
                    <a:pt x="873" y="407"/>
                  </a:cubicBezTo>
                  <a:cubicBezTo>
                    <a:pt x="932" y="378"/>
                    <a:pt x="970" y="318"/>
                    <a:pt x="980" y="260"/>
                  </a:cubicBezTo>
                  <a:cubicBezTo>
                    <a:pt x="988" y="200"/>
                    <a:pt x="966" y="137"/>
                    <a:pt x="910" y="93"/>
                  </a:cubicBezTo>
                  <a:cubicBezTo>
                    <a:pt x="844" y="38"/>
                    <a:pt x="755" y="16"/>
                    <a:pt x="666" y="8"/>
                  </a:cubicBezTo>
                  <a:cubicBezTo>
                    <a:pt x="625" y="3"/>
                    <a:pt x="584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8"/>
            <p:cNvSpPr/>
            <p:nvPr/>
          </p:nvSpPr>
          <p:spPr>
            <a:xfrm>
              <a:off x="1589807" y="4337681"/>
              <a:ext cx="298706" cy="69856"/>
            </a:xfrm>
            <a:custGeom>
              <a:rect b="b" l="l" r="r" t="t"/>
              <a:pathLst>
                <a:path extrusionOk="0" h="224" w="966">
                  <a:moveTo>
                    <a:pt x="965" y="1"/>
                  </a:moveTo>
                  <a:cubicBezTo>
                    <a:pt x="795" y="59"/>
                    <a:pt x="537" y="75"/>
                    <a:pt x="300" y="75"/>
                  </a:cubicBezTo>
                  <a:cubicBezTo>
                    <a:pt x="193" y="75"/>
                    <a:pt x="89" y="72"/>
                    <a:pt x="0" y="67"/>
                  </a:cubicBezTo>
                  <a:lnTo>
                    <a:pt x="0" y="67"/>
                  </a:lnTo>
                  <a:cubicBezTo>
                    <a:pt x="14" y="129"/>
                    <a:pt x="63" y="182"/>
                    <a:pt x="133" y="192"/>
                  </a:cubicBezTo>
                  <a:cubicBezTo>
                    <a:pt x="228" y="210"/>
                    <a:pt x="342" y="224"/>
                    <a:pt x="459" y="224"/>
                  </a:cubicBezTo>
                  <a:cubicBezTo>
                    <a:pt x="596" y="224"/>
                    <a:pt x="738" y="204"/>
                    <a:pt x="858" y="148"/>
                  </a:cubicBezTo>
                  <a:cubicBezTo>
                    <a:pt x="917" y="119"/>
                    <a:pt x="955" y="59"/>
                    <a:pt x="965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8"/>
            <p:cNvSpPr/>
            <p:nvPr/>
          </p:nvSpPr>
          <p:spPr>
            <a:xfrm>
              <a:off x="1414583" y="4384622"/>
              <a:ext cx="292103" cy="219774"/>
            </a:xfrm>
            <a:custGeom>
              <a:rect b="b" l="l" r="r" t="t"/>
              <a:pathLst>
                <a:path extrusionOk="0" h="708" w="941">
                  <a:moveTo>
                    <a:pt x="649" y="0"/>
                  </a:moveTo>
                  <a:cubicBezTo>
                    <a:pt x="562" y="0"/>
                    <a:pt x="470" y="35"/>
                    <a:pt x="400" y="116"/>
                  </a:cubicBezTo>
                  <a:cubicBezTo>
                    <a:pt x="297" y="238"/>
                    <a:pt x="75" y="120"/>
                    <a:pt x="34" y="326"/>
                  </a:cubicBezTo>
                  <a:cubicBezTo>
                    <a:pt x="0" y="467"/>
                    <a:pt x="19" y="563"/>
                    <a:pt x="67" y="622"/>
                  </a:cubicBezTo>
                  <a:cubicBezTo>
                    <a:pt x="115" y="682"/>
                    <a:pt x="194" y="708"/>
                    <a:pt x="283" y="708"/>
                  </a:cubicBezTo>
                  <a:cubicBezTo>
                    <a:pt x="497" y="708"/>
                    <a:pt x="775" y="563"/>
                    <a:pt x="855" y="405"/>
                  </a:cubicBezTo>
                  <a:cubicBezTo>
                    <a:pt x="941" y="286"/>
                    <a:pt x="933" y="178"/>
                    <a:pt x="877" y="104"/>
                  </a:cubicBezTo>
                  <a:cubicBezTo>
                    <a:pt x="828" y="40"/>
                    <a:pt x="741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8"/>
            <p:cNvSpPr/>
            <p:nvPr/>
          </p:nvSpPr>
          <p:spPr>
            <a:xfrm>
              <a:off x="1435688" y="4417062"/>
              <a:ext cx="271695" cy="187340"/>
            </a:xfrm>
            <a:custGeom>
              <a:rect b="b" l="l" r="r" t="t"/>
              <a:pathLst>
                <a:path extrusionOk="0" h="604" w="875">
                  <a:moveTo>
                    <a:pt x="811" y="0"/>
                  </a:moveTo>
                  <a:lnTo>
                    <a:pt x="811" y="0"/>
                  </a:lnTo>
                  <a:cubicBezTo>
                    <a:pt x="756" y="104"/>
                    <a:pt x="571" y="337"/>
                    <a:pt x="1" y="518"/>
                  </a:cubicBezTo>
                  <a:cubicBezTo>
                    <a:pt x="49" y="578"/>
                    <a:pt x="128" y="604"/>
                    <a:pt x="217" y="604"/>
                  </a:cubicBezTo>
                  <a:cubicBezTo>
                    <a:pt x="431" y="604"/>
                    <a:pt x="709" y="459"/>
                    <a:pt x="789" y="301"/>
                  </a:cubicBezTo>
                  <a:cubicBezTo>
                    <a:pt x="875" y="182"/>
                    <a:pt x="867" y="74"/>
                    <a:pt x="811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8"/>
            <p:cNvSpPr/>
            <p:nvPr/>
          </p:nvSpPr>
          <p:spPr>
            <a:xfrm>
              <a:off x="903647" y="3121556"/>
              <a:ext cx="497289" cy="1005124"/>
            </a:xfrm>
            <a:custGeom>
              <a:rect b="b" l="l" r="r" t="t"/>
              <a:pathLst>
                <a:path extrusionOk="0" h="3238" w="1602">
                  <a:moveTo>
                    <a:pt x="0" y="1"/>
                  </a:moveTo>
                  <a:lnTo>
                    <a:pt x="0" y="1"/>
                  </a:lnTo>
                  <a:cubicBezTo>
                    <a:pt x="1550" y="1862"/>
                    <a:pt x="563" y="2620"/>
                    <a:pt x="511" y="3238"/>
                  </a:cubicBezTo>
                  <a:cubicBezTo>
                    <a:pt x="519" y="3204"/>
                    <a:pt x="541" y="3175"/>
                    <a:pt x="567" y="3152"/>
                  </a:cubicBezTo>
                  <a:cubicBezTo>
                    <a:pt x="615" y="3115"/>
                    <a:pt x="666" y="3082"/>
                    <a:pt x="722" y="3057"/>
                  </a:cubicBezTo>
                  <a:cubicBezTo>
                    <a:pt x="818" y="3016"/>
                    <a:pt x="925" y="2990"/>
                    <a:pt x="1033" y="2986"/>
                  </a:cubicBezTo>
                  <a:cubicBezTo>
                    <a:pt x="1066" y="2857"/>
                    <a:pt x="1129" y="2727"/>
                    <a:pt x="1177" y="2605"/>
                  </a:cubicBezTo>
                  <a:cubicBezTo>
                    <a:pt x="1602" y="1599"/>
                    <a:pt x="1036" y="349"/>
                    <a:pt x="0" y="1"/>
                  </a:cubicBezTo>
                  <a:close/>
                </a:path>
              </a:pathLst>
            </a:custGeom>
            <a:solidFill>
              <a:srgbClr val="EEA227">
                <a:alpha val="6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8"/>
            <p:cNvSpPr/>
            <p:nvPr/>
          </p:nvSpPr>
          <p:spPr>
            <a:xfrm>
              <a:off x="1061957" y="4162988"/>
              <a:ext cx="252059" cy="177247"/>
            </a:xfrm>
            <a:custGeom>
              <a:rect b="b" l="l" r="r" t="t"/>
              <a:pathLst>
                <a:path extrusionOk="0" h="571" w="812">
                  <a:moveTo>
                    <a:pt x="1" y="1"/>
                  </a:moveTo>
                  <a:lnTo>
                    <a:pt x="1" y="1"/>
                  </a:lnTo>
                  <a:cubicBezTo>
                    <a:pt x="23" y="142"/>
                    <a:pt x="105" y="275"/>
                    <a:pt x="289" y="419"/>
                  </a:cubicBezTo>
                  <a:cubicBezTo>
                    <a:pt x="289" y="419"/>
                    <a:pt x="470" y="571"/>
                    <a:pt x="612" y="571"/>
                  </a:cubicBezTo>
                  <a:cubicBezTo>
                    <a:pt x="663" y="571"/>
                    <a:pt x="711" y="549"/>
                    <a:pt x="741" y="493"/>
                  </a:cubicBezTo>
                  <a:cubicBezTo>
                    <a:pt x="811" y="367"/>
                    <a:pt x="707" y="253"/>
                    <a:pt x="619" y="146"/>
                  </a:cubicBezTo>
                  <a:cubicBezTo>
                    <a:pt x="574" y="149"/>
                    <a:pt x="533" y="149"/>
                    <a:pt x="489" y="149"/>
                  </a:cubicBezTo>
                  <a:cubicBezTo>
                    <a:pt x="367" y="149"/>
                    <a:pt x="245" y="134"/>
                    <a:pt x="142" y="115"/>
                  </a:cubicBezTo>
                  <a:cubicBezTo>
                    <a:pt x="71" y="105"/>
                    <a:pt x="23" y="60"/>
                    <a:pt x="1" y="1"/>
                  </a:cubicBezTo>
                  <a:close/>
                </a:path>
              </a:pathLst>
            </a:custGeom>
            <a:solidFill>
              <a:srgbClr val="EEA227">
                <a:alpha val="6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8"/>
            <p:cNvSpPr/>
            <p:nvPr/>
          </p:nvSpPr>
          <p:spPr>
            <a:xfrm>
              <a:off x="1061025" y="4048446"/>
              <a:ext cx="163280" cy="111749"/>
            </a:xfrm>
            <a:custGeom>
              <a:rect b="b" l="l" r="r" t="t"/>
              <a:pathLst>
                <a:path extrusionOk="0" h="360" w="526">
                  <a:moveTo>
                    <a:pt x="526" y="0"/>
                  </a:moveTo>
                  <a:lnTo>
                    <a:pt x="526" y="0"/>
                  </a:lnTo>
                  <a:cubicBezTo>
                    <a:pt x="418" y="4"/>
                    <a:pt x="311" y="30"/>
                    <a:pt x="215" y="71"/>
                  </a:cubicBezTo>
                  <a:cubicBezTo>
                    <a:pt x="159" y="96"/>
                    <a:pt x="108" y="129"/>
                    <a:pt x="60" y="166"/>
                  </a:cubicBezTo>
                  <a:cubicBezTo>
                    <a:pt x="34" y="189"/>
                    <a:pt x="12" y="218"/>
                    <a:pt x="4" y="252"/>
                  </a:cubicBezTo>
                  <a:cubicBezTo>
                    <a:pt x="0" y="285"/>
                    <a:pt x="0" y="318"/>
                    <a:pt x="4" y="351"/>
                  </a:cubicBezTo>
                  <a:cubicBezTo>
                    <a:pt x="96" y="356"/>
                    <a:pt x="200" y="359"/>
                    <a:pt x="311" y="359"/>
                  </a:cubicBezTo>
                  <a:cubicBezTo>
                    <a:pt x="381" y="359"/>
                    <a:pt x="451" y="359"/>
                    <a:pt x="518" y="356"/>
                  </a:cubicBezTo>
                  <a:cubicBezTo>
                    <a:pt x="478" y="245"/>
                    <a:pt x="489" y="122"/>
                    <a:pt x="526" y="0"/>
                  </a:cubicBezTo>
                  <a:close/>
                </a:path>
              </a:pathLst>
            </a:custGeom>
            <a:solidFill>
              <a:srgbClr val="EEA227">
                <a:alpha val="6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8"/>
            <p:cNvSpPr/>
            <p:nvPr/>
          </p:nvSpPr>
          <p:spPr>
            <a:xfrm>
              <a:off x="1061957" y="4157401"/>
              <a:ext cx="192148" cy="52150"/>
            </a:xfrm>
            <a:custGeom>
              <a:rect b="b" l="l" r="r" t="t"/>
              <a:pathLst>
                <a:path extrusionOk="0" h="168" w="619">
                  <a:moveTo>
                    <a:pt x="1" y="0"/>
                  </a:moveTo>
                  <a:lnTo>
                    <a:pt x="1" y="19"/>
                  </a:lnTo>
                  <a:cubicBezTo>
                    <a:pt x="23" y="78"/>
                    <a:pt x="71" y="123"/>
                    <a:pt x="142" y="133"/>
                  </a:cubicBezTo>
                  <a:cubicBezTo>
                    <a:pt x="245" y="152"/>
                    <a:pt x="367" y="167"/>
                    <a:pt x="489" y="167"/>
                  </a:cubicBezTo>
                  <a:cubicBezTo>
                    <a:pt x="533" y="167"/>
                    <a:pt x="574" y="167"/>
                    <a:pt x="619" y="164"/>
                  </a:cubicBezTo>
                  <a:cubicBezTo>
                    <a:pt x="586" y="123"/>
                    <a:pt x="556" y="85"/>
                    <a:pt x="537" y="49"/>
                  </a:cubicBezTo>
                  <a:cubicBezTo>
                    <a:pt x="530" y="34"/>
                    <a:pt x="523" y="19"/>
                    <a:pt x="515" y="5"/>
                  </a:cubicBezTo>
                  <a:cubicBezTo>
                    <a:pt x="448" y="8"/>
                    <a:pt x="378" y="8"/>
                    <a:pt x="308" y="8"/>
                  </a:cubicBezTo>
                  <a:cubicBezTo>
                    <a:pt x="197" y="8"/>
                    <a:pt x="93" y="5"/>
                    <a:pt x="1" y="0"/>
                  </a:cubicBezTo>
                  <a:close/>
                </a:path>
              </a:pathLst>
            </a:custGeom>
            <a:solidFill>
              <a:srgbClr val="EEA227">
                <a:alpha val="61176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4" name="Google Shape;1494;p18"/>
          <p:cNvGrpSpPr/>
          <p:nvPr/>
        </p:nvGrpSpPr>
        <p:grpSpPr>
          <a:xfrm>
            <a:off x="198437" y="188912"/>
            <a:ext cx="914400" cy="914400"/>
            <a:chOff x="2350924" y="382650"/>
            <a:chExt cx="826170" cy="763024"/>
          </a:xfrm>
        </p:grpSpPr>
        <p:sp>
          <p:nvSpPr>
            <p:cNvPr id="1495" name="Google Shape;1495;p18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8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8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18"/>
          <p:cNvSpPr txBox="1"/>
          <p:nvPr/>
        </p:nvSpPr>
        <p:spPr>
          <a:xfrm>
            <a:off x="4894262" y="901700"/>
            <a:ext cx="30797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2000"/>
              <a:buFont typeface="Figtree"/>
              <a:buNone/>
            </a:pPr>
            <a:r>
              <a:rPr b="1" i="0" lang="en-US" sz="2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cerkáriová dermatitida</a:t>
            </a:r>
            <a:endParaRPr/>
          </a:p>
        </p:txBody>
      </p:sp>
      <p:pic>
        <p:nvPicPr>
          <p:cNvPr descr="Obsah obrázku venku, tráva, strom, voda&#10;&#10;Popis byl vytvořen automaticky" id="1499" name="Google Shape;14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675" y="1474787"/>
            <a:ext cx="2600325" cy="19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8775" y="1474787"/>
            <a:ext cx="4530725" cy="195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79650" y="3598862"/>
            <a:ext cx="1022350" cy="76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9"/>
          <p:cNvSpPr txBox="1"/>
          <p:nvPr>
            <p:ph type="title"/>
          </p:nvPr>
        </p:nvSpPr>
        <p:spPr>
          <a:xfrm>
            <a:off x="720725" y="149225"/>
            <a:ext cx="770255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Nabídka reportáže</a:t>
            </a:r>
            <a:endParaRPr/>
          </a:p>
        </p:txBody>
      </p:sp>
      <p:sp>
        <p:nvSpPr>
          <p:cNvPr id="1507" name="Google Shape;1507;p19"/>
          <p:cNvSpPr txBox="1"/>
          <p:nvPr>
            <p:ph idx="1" type="body"/>
          </p:nvPr>
        </p:nvSpPr>
        <p:spPr>
          <a:xfrm>
            <a:off x="706437" y="927100"/>
            <a:ext cx="7704137" cy="23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4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KHS jsou připraveny v případě zájmu předvést názornou ukázku odběru vzorků koupací vody na vybrané lokalitě včetně poskytnutí dalších doprovodných informací.</a:t>
            </a:r>
            <a:endParaRPr/>
          </a:p>
        </p:txBody>
      </p:sp>
      <p:pic>
        <p:nvPicPr>
          <p:cNvPr descr="Obsah obrázku venku, voda, jezero, sport&#10;&#10;Popis byl vytvořen automaticky" id="1508" name="Google Shape;150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692400"/>
            <a:ext cx="3094037" cy="1738312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Obsah obrázku venku, osoba, voda, oblečení&#10;&#10;Popis byl vytvořen automaticky" id="1509" name="Google Shape;15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9275" y="2692400"/>
            <a:ext cx="2317750" cy="1738312"/>
          </a:xfrm>
          <a:prstGeom prst="rect">
            <a:avLst/>
          </a:prstGeom>
          <a:noFill/>
          <a:ln cap="flat" cmpd="sng" w="38100">
            <a:solidFill>
              <a:srgbClr val="CDC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"/>
          <p:cNvSpPr txBox="1"/>
          <p:nvPr>
            <p:ph idx="1" type="subTitle"/>
          </p:nvPr>
        </p:nvSpPr>
        <p:spPr>
          <a:xfrm>
            <a:off x="196850" y="1047750"/>
            <a:ext cx="8804275" cy="374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Zrušení potravinářských průkazů</a:t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Elektronizace hlášení zotavovacích akcí </a:t>
            </a:r>
            <a: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(usnadnění práce organizátorům, zrychlení sdílení informací s hasiči a hygieniky)</a:t>
            </a:r>
            <a:b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Podpora drobných producentů potravin</a:t>
            </a:r>
            <a: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(odstranění zbytné regulace domácích produktů)</a:t>
            </a:r>
            <a:endParaRPr/>
          </a:p>
          <a:p>
            <a:pPr indent="-2794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Zjednodušení stavebních požadavků pro školy a školská zařízení </a:t>
            </a:r>
            <a: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(odstranění omezujících stavebních požadavků, které omezují chod škol)</a:t>
            </a:r>
            <a:endParaRPr/>
          </a:p>
          <a:p>
            <a:pPr indent="-2794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Modernizace hygienických limitů pro vnitřní prostředí </a:t>
            </a:r>
            <a: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(kvalitnější normy pro vzduch ve školách a zdravotnických zařízeních)</a:t>
            </a:r>
            <a:endParaRPr/>
          </a:p>
          <a:p>
            <a:pPr indent="-2794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Zjednodušení požadavků pro organizaci táborů a dětské rekreace </a:t>
            </a:r>
            <a:r>
              <a:rPr b="0" i="0" lang="en-US" sz="1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(odstranění stavebních požadavků, které omezují chod dětské letní rekreace) </a:t>
            </a:r>
            <a:endParaRPr/>
          </a:p>
          <a:p>
            <a:pPr indent="-2794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1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2"/>
          <p:cNvSpPr txBox="1"/>
          <p:nvPr/>
        </p:nvSpPr>
        <p:spPr>
          <a:xfrm>
            <a:off x="804862" y="217487"/>
            <a:ext cx="7532687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5000"/>
              <a:buFont typeface="Figtree"/>
              <a:buNone/>
            </a:pPr>
            <a:r>
              <a:rPr b="1" i="0" lang="en-US" sz="5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Antibyrokratický balíček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20"/>
          <p:cNvSpPr txBox="1"/>
          <p:nvPr>
            <p:ph type="title"/>
          </p:nvPr>
        </p:nvSpPr>
        <p:spPr>
          <a:xfrm>
            <a:off x="712787" y="2143125"/>
            <a:ext cx="5103812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5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Letní tábory</a:t>
            </a:r>
            <a:endParaRPr/>
          </a:p>
        </p:txBody>
      </p:sp>
      <p:sp>
        <p:nvSpPr>
          <p:cNvPr id="1515" name="Google Shape;1515;p20"/>
          <p:cNvSpPr txBox="1"/>
          <p:nvPr>
            <p:ph type="title"/>
          </p:nvPr>
        </p:nvSpPr>
        <p:spPr>
          <a:xfrm>
            <a:off x="712787" y="1431925"/>
            <a:ext cx="1652587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60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03</a:t>
            </a:r>
            <a:endParaRPr/>
          </a:p>
        </p:txBody>
      </p:sp>
      <p:grpSp>
        <p:nvGrpSpPr>
          <p:cNvPr id="1516" name="Google Shape;1516;p20"/>
          <p:cNvGrpSpPr/>
          <p:nvPr/>
        </p:nvGrpSpPr>
        <p:grpSpPr>
          <a:xfrm>
            <a:off x="850900" y="3798887"/>
            <a:ext cx="2220912" cy="1228725"/>
            <a:chOff x="2781962" y="3910288"/>
            <a:chExt cx="1928453" cy="1066823"/>
          </a:xfrm>
        </p:grpSpPr>
        <p:sp>
          <p:nvSpPr>
            <p:cNvPr id="1517" name="Google Shape;1517;p20"/>
            <p:cNvSpPr/>
            <p:nvPr/>
          </p:nvSpPr>
          <p:spPr>
            <a:xfrm>
              <a:off x="2877076" y="4411998"/>
              <a:ext cx="199875" cy="213640"/>
            </a:xfrm>
            <a:custGeom>
              <a:rect b="b" l="l" r="r" t="t"/>
              <a:pathLst>
                <a:path extrusionOk="0" h="709" w="663">
                  <a:moveTo>
                    <a:pt x="401" y="0"/>
                  </a:moveTo>
                  <a:cubicBezTo>
                    <a:pt x="389" y="0"/>
                    <a:pt x="376" y="2"/>
                    <a:pt x="363" y="6"/>
                  </a:cubicBezTo>
                  <a:cubicBezTo>
                    <a:pt x="296" y="24"/>
                    <a:pt x="404" y="165"/>
                    <a:pt x="426" y="216"/>
                  </a:cubicBezTo>
                  <a:cubicBezTo>
                    <a:pt x="459" y="305"/>
                    <a:pt x="482" y="361"/>
                    <a:pt x="492" y="465"/>
                  </a:cubicBezTo>
                  <a:cubicBezTo>
                    <a:pt x="441" y="372"/>
                    <a:pt x="348" y="301"/>
                    <a:pt x="245" y="279"/>
                  </a:cubicBezTo>
                  <a:cubicBezTo>
                    <a:pt x="237" y="278"/>
                    <a:pt x="230" y="277"/>
                    <a:pt x="222" y="277"/>
                  </a:cubicBezTo>
                  <a:cubicBezTo>
                    <a:pt x="207" y="277"/>
                    <a:pt x="193" y="281"/>
                    <a:pt x="185" y="291"/>
                  </a:cubicBezTo>
                  <a:cubicBezTo>
                    <a:pt x="171" y="313"/>
                    <a:pt x="278" y="349"/>
                    <a:pt x="318" y="487"/>
                  </a:cubicBezTo>
                  <a:cubicBezTo>
                    <a:pt x="256" y="460"/>
                    <a:pt x="193" y="443"/>
                    <a:pt x="127" y="428"/>
                  </a:cubicBezTo>
                  <a:cubicBezTo>
                    <a:pt x="114" y="426"/>
                    <a:pt x="101" y="425"/>
                    <a:pt x="89" y="425"/>
                  </a:cubicBezTo>
                  <a:cubicBezTo>
                    <a:pt x="71" y="425"/>
                    <a:pt x="53" y="428"/>
                    <a:pt x="38" y="438"/>
                  </a:cubicBezTo>
                  <a:cubicBezTo>
                    <a:pt x="0" y="465"/>
                    <a:pt x="159" y="539"/>
                    <a:pt x="207" y="554"/>
                  </a:cubicBezTo>
                  <a:cubicBezTo>
                    <a:pt x="267" y="571"/>
                    <a:pt x="296" y="672"/>
                    <a:pt x="356" y="690"/>
                  </a:cubicBezTo>
                  <a:cubicBezTo>
                    <a:pt x="393" y="701"/>
                    <a:pt x="431" y="708"/>
                    <a:pt x="469" y="708"/>
                  </a:cubicBezTo>
                  <a:cubicBezTo>
                    <a:pt x="495" y="708"/>
                    <a:pt x="520" y="705"/>
                    <a:pt x="545" y="697"/>
                  </a:cubicBezTo>
                  <a:cubicBezTo>
                    <a:pt x="607" y="675"/>
                    <a:pt x="659" y="624"/>
                    <a:pt x="663" y="561"/>
                  </a:cubicBezTo>
                  <a:cubicBezTo>
                    <a:pt x="663" y="561"/>
                    <a:pt x="620" y="0"/>
                    <a:pt x="401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2781962" y="4312338"/>
              <a:ext cx="1258261" cy="609097"/>
            </a:xfrm>
            <a:custGeom>
              <a:rect b="b" l="l" r="r" t="t"/>
              <a:pathLst>
                <a:path extrusionOk="0" h="2024" w="4181">
                  <a:moveTo>
                    <a:pt x="1872" y="0"/>
                  </a:moveTo>
                  <a:lnTo>
                    <a:pt x="1872" y="7"/>
                  </a:lnTo>
                  <a:lnTo>
                    <a:pt x="903" y="26"/>
                  </a:lnTo>
                  <a:cubicBezTo>
                    <a:pt x="911" y="248"/>
                    <a:pt x="981" y="755"/>
                    <a:pt x="851" y="925"/>
                  </a:cubicBezTo>
                  <a:cubicBezTo>
                    <a:pt x="766" y="984"/>
                    <a:pt x="644" y="984"/>
                    <a:pt x="578" y="1073"/>
                  </a:cubicBezTo>
                  <a:cubicBezTo>
                    <a:pt x="385" y="1247"/>
                    <a:pt x="192" y="1424"/>
                    <a:pt x="1" y="1602"/>
                  </a:cubicBezTo>
                  <a:cubicBezTo>
                    <a:pt x="82" y="1647"/>
                    <a:pt x="169" y="1666"/>
                    <a:pt x="258" y="1666"/>
                  </a:cubicBezTo>
                  <a:cubicBezTo>
                    <a:pt x="504" y="1666"/>
                    <a:pt x="769" y="1521"/>
                    <a:pt x="991" y="1391"/>
                  </a:cubicBezTo>
                  <a:cubicBezTo>
                    <a:pt x="1037" y="1366"/>
                    <a:pt x="1090" y="1340"/>
                    <a:pt x="1140" y="1340"/>
                  </a:cubicBezTo>
                  <a:cubicBezTo>
                    <a:pt x="1162" y="1340"/>
                    <a:pt x="1183" y="1345"/>
                    <a:pt x="1203" y="1358"/>
                  </a:cubicBezTo>
                  <a:cubicBezTo>
                    <a:pt x="1295" y="1417"/>
                    <a:pt x="1225" y="1528"/>
                    <a:pt x="1169" y="1624"/>
                  </a:cubicBezTo>
                  <a:cubicBezTo>
                    <a:pt x="1158" y="1643"/>
                    <a:pt x="1147" y="1661"/>
                    <a:pt x="1136" y="1676"/>
                  </a:cubicBezTo>
                  <a:cubicBezTo>
                    <a:pt x="1080" y="1783"/>
                    <a:pt x="1092" y="1923"/>
                    <a:pt x="1173" y="2020"/>
                  </a:cubicBezTo>
                  <a:cubicBezTo>
                    <a:pt x="1362" y="1830"/>
                    <a:pt x="1604" y="1631"/>
                    <a:pt x="1868" y="1631"/>
                  </a:cubicBezTo>
                  <a:cubicBezTo>
                    <a:pt x="1876" y="1631"/>
                    <a:pt x="1885" y="1631"/>
                    <a:pt x="1894" y="1631"/>
                  </a:cubicBezTo>
                  <a:cubicBezTo>
                    <a:pt x="1909" y="1701"/>
                    <a:pt x="1953" y="2024"/>
                    <a:pt x="2047" y="2024"/>
                  </a:cubicBezTo>
                  <a:cubicBezTo>
                    <a:pt x="2048" y="2024"/>
                    <a:pt x="2049" y="2024"/>
                    <a:pt x="2050" y="2024"/>
                  </a:cubicBezTo>
                  <a:cubicBezTo>
                    <a:pt x="2186" y="1931"/>
                    <a:pt x="2301" y="1787"/>
                    <a:pt x="2253" y="1631"/>
                  </a:cubicBezTo>
                  <a:cubicBezTo>
                    <a:pt x="2268" y="1630"/>
                    <a:pt x="2282" y="1630"/>
                    <a:pt x="2297" y="1630"/>
                  </a:cubicBezTo>
                  <a:cubicBezTo>
                    <a:pt x="2571" y="1630"/>
                    <a:pt x="2811" y="1823"/>
                    <a:pt x="3008" y="2020"/>
                  </a:cubicBezTo>
                  <a:cubicBezTo>
                    <a:pt x="3086" y="1923"/>
                    <a:pt x="3100" y="1783"/>
                    <a:pt x="3041" y="1676"/>
                  </a:cubicBezTo>
                  <a:cubicBezTo>
                    <a:pt x="2985" y="1568"/>
                    <a:pt x="2867" y="1424"/>
                    <a:pt x="2975" y="1358"/>
                  </a:cubicBezTo>
                  <a:cubicBezTo>
                    <a:pt x="2994" y="1345"/>
                    <a:pt x="3016" y="1340"/>
                    <a:pt x="3038" y="1340"/>
                  </a:cubicBezTo>
                  <a:cubicBezTo>
                    <a:pt x="3088" y="1340"/>
                    <a:pt x="3142" y="1366"/>
                    <a:pt x="3185" y="1391"/>
                  </a:cubicBezTo>
                  <a:cubicBezTo>
                    <a:pt x="3411" y="1521"/>
                    <a:pt x="3675" y="1666"/>
                    <a:pt x="3922" y="1666"/>
                  </a:cubicBezTo>
                  <a:cubicBezTo>
                    <a:pt x="4011" y="1666"/>
                    <a:pt x="4098" y="1647"/>
                    <a:pt x="4180" y="1602"/>
                  </a:cubicBezTo>
                  <a:cubicBezTo>
                    <a:pt x="3948" y="1406"/>
                    <a:pt x="3744" y="1173"/>
                    <a:pt x="3499" y="996"/>
                  </a:cubicBezTo>
                  <a:cubicBezTo>
                    <a:pt x="3352" y="951"/>
                    <a:pt x="3267" y="925"/>
                    <a:pt x="3267" y="766"/>
                  </a:cubicBezTo>
                  <a:cubicBezTo>
                    <a:pt x="3248" y="511"/>
                    <a:pt x="3252" y="274"/>
                    <a:pt x="3274" y="19"/>
                  </a:cubicBezTo>
                  <a:lnTo>
                    <a:pt x="2645" y="15"/>
                  </a:lnTo>
                  <a:lnTo>
                    <a:pt x="2309" y="7"/>
                  </a:lnTo>
                  <a:lnTo>
                    <a:pt x="2309" y="0"/>
                  </a:lnTo>
                  <a:cubicBezTo>
                    <a:pt x="2253" y="2"/>
                    <a:pt x="2171" y="3"/>
                    <a:pt x="2089" y="3"/>
                  </a:cubicBezTo>
                  <a:cubicBezTo>
                    <a:pt x="2007" y="3"/>
                    <a:pt x="1926" y="2"/>
                    <a:pt x="1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3107276" y="4316893"/>
              <a:ext cx="933212" cy="605085"/>
            </a:xfrm>
            <a:custGeom>
              <a:rect b="b" l="l" r="r" t="t"/>
              <a:pathLst>
                <a:path extrusionOk="0" h="2010" w="3101">
                  <a:moveTo>
                    <a:pt x="1565" y="1"/>
                  </a:moveTo>
                  <a:lnTo>
                    <a:pt x="1565" y="1"/>
                  </a:lnTo>
                  <a:cubicBezTo>
                    <a:pt x="1536" y="67"/>
                    <a:pt x="1543" y="149"/>
                    <a:pt x="1603" y="190"/>
                  </a:cubicBezTo>
                  <a:lnTo>
                    <a:pt x="1636" y="205"/>
                  </a:lnTo>
                  <a:cubicBezTo>
                    <a:pt x="1680" y="386"/>
                    <a:pt x="1680" y="578"/>
                    <a:pt x="1639" y="760"/>
                  </a:cubicBezTo>
                  <a:cubicBezTo>
                    <a:pt x="1628" y="826"/>
                    <a:pt x="1598" y="900"/>
                    <a:pt x="1536" y="926"/>
                  </a:cubicBezTo>
                  <a:cubicBezTo>
                    <a:pt x="1518" y="932"/>
                    <a:pt x="1498" y="934"/>
                    <a:pt x="1477" y="934"/>
                  </a:cubicBezTo>
                  <a:cubicBezTo>
                    <a:pt x="1440" y="934"/>
                    <a:pt x="1402" y="928"/>
                    <a:pt x="1368" y="928"/>
                  </a:cubicBezTo>
                  <a:cubicBezTo>
                    <a:pt x="1329" y="928"/>
                    <a:pt x="1296" y="936"/>
                    <a:pt x="1277" y="970"/>
                  </a:cubicBezTo>
                  <a:cubicBezTo>
                    <a:pt x="1262" y="996"/>
                    <a:pt x="1265" y="1026"/>
                    <a:pt x="1262" y="1052"/>
                  </a:cubicBezTo>
                  <a:cubicBezTo>
                    <a:pt x="1248" y="1144"/>
                    <a:pt x="1154" y="1207"/>
                    <a:pt x="1066" y="1214"/>
                  </a:cubicBezTo>
                  <a:cubicBezTo>
                    <a:pt x="1057" y="1215"/>
                    <a:pt x="1049" y="1215"/>
                    <a:pt x="1040" y="1215"/>
                  </a:cubicBezTo>
                  <a:cubicBezTo>
                    <a:pt x="957" y="1215"/>
                    <a:pt x="877" y="1185"/>
                    <a:pt x="804" y="1148"/>
                  </a:cubicBezTo>
                  <a:cubicBezTo>
                    <a:pt x="761" y="1128"/>
                    <a:pt x="719" y="1109"/>
                    <a:pt x="675" y="1109"/>
                  </a:cubicBezTo>
                  <a:cubicBezTo>
                    <a:pt x="669" y="1109"/>
                    <a:pt x="662" y="1109"/>
                    <a:pt x="655" y="1110"/>
                  </a:cubicBezTo>
                  <a:cubicBezTo>
                    <a:pt x="563" y="1122"/>
                    <a:pt x="522" y="1229"/>
                    <a:pt x="471" y="1307"/>
                  </a:cubicBezTo>
                  <a:cubicBezTo>
                    <a:pt x="386" y="1448"/>
                    <a:pt x="237" y="1528"/>
                    <a:pt x="89" y="1610"/>
                  </a:cubicBezTo>
                  <a:cubicBezTo>
                    <a:pt x="78" y="1629"/>
                    <a:pt x="67" y="1647"/>
                    <a:pt x="56" y="1662"/>
                  </a:cubicBezTo>
                  <a:cubicBezTo>
                    <a:pt x="0" y="1769"/>
                    <a:pt x="12" y="1909"/>
                    <a:pt x="93" y="2006"/>
                  </a:cubicBezTo>
                  <a:cubicBezTo>
                    <a:pt x="282" y="1816"/>
                    <a:pt x="524" y="1617"/>
                    <a:pt x="788" y="1617"/>
                  </a:cubicBezTo>
                  <a:cubicBezTo>
                    <a:pt x="796" y="1617"/>
                    <a:pt x="805" y="1617"/>
                    <a:pt x="814" y="1617"/>
                  </a:cubicBezTo>
                  <a:cubicBezTo>
                    <a:pt x="829" y="1687"/>
                    <a:pt x="873" y="2010"/>
                    <a:pt x="967" y="2010"/>
                  </a:cubicBezTo>
                  <a:cubicBezTo>
                    <a:pt x="968" y="2010"/>
                    <a:pt x="969" y="2010"/>
                    <a:pt x="970" y="2010"/>
                  </a:cubicBezTo>
                  <a:cubicBezTo>
                    <a:pt x="1106" y="1917"/>
                    <a:pt x="1221" y="1773"/>
                    <a:pt x="1173" y="1617"/>
                  </a:cubicBezTo>
                  <a:cubicBezTo>
                    <a:pt x="1188" y="1616"/>
                    <a:pt x="1202" y="1616"/>
                    <a:pt x="1217" y="1616"/>
                  </a:cubicBezTo>
                  <a:cubicBezTo>
                    <a:pt x="1491" y="1616"/>
                    <a:pt x="1731" y="1809"/>
                    <a:pt x="1928" y="2006"/>
                  </a:cubicBezTo>
                  <a:cubicBezTo>
                    <a:pt x="2006" y="1909"/>
                    <a:pt x="2020" y="1769"/>
                    <a:pt x="1961" y="1662"/>
                  </a:cubicBezTo>
                  <a:cubicBezTo>
                    <a:pt x="1905" y="1554"/>
                    <a:pt x="1787" y="1410"/>
                    <a:pt x="1895" y="1344"/>
                  </a:cubicBezTo>
                  <a:cubicBezTo>
                    <a:pt x="1914" y="1331"/>
                    <a:pt x="1936" y="1326"/>
                    <a:pt x="1958" y="1326"/>
                  </a:cubicBezTo>
                  <a:cubicBezTo>
                    <a:pt x="2008" y="1326"/>
                    <a:pt x="2062" y="1352"/>
                    <a:pt x="2105" y="1377"/>
                  </a:cubicBezTo>
                  <a:cubicBezTo>
                    <a:pt x="2331" y="1507"/>
                    <a:pt x="2595" y="1652"/>
                    <a:pt x="2842" y="1652"/>
                  </a:cubicBezTo>
                  <a:cubicBezTo>
                    <a:pt x="2931" y="1652"/>
                    <a:pt x="3018" y="1633"/>
                    <a:pt x="3100" y="1588"/>
                  </a:cubicBezTo>
                  <a:cubicBezTo>
                    <a:pt x="2868" y="1392"/>
                    <a:pt x="2664" y="1159"/>
                    <a:pt x="2419" y="982"/>
                  </a:cubicBezTo>
                  <a:cubicBezTo>
                    <a:pt x="2272" y="937"/>
                    <a:pt x="2187" y="911"/>
                    <a:pt x="2187" y="752"/>
                  </a:cubicBezTo>
                  <a:cubicBezTo>
                    <a:pt x="2168" y="497"/>
                    <a:pt x="2172" y="260"/>
                    <a:pt x="2194" y="5"/>
                  </a:cubicBezTo>
                  <a:lnTo>
                    <a:pt x="1565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3053411" y="4178722"/>
              <a:ext cx="713847" cy="271747"/>
            </a:xfrm>
            <a:custGeom>
              <a:rect b="b" l="l" r="r" t="t"/>
              <a:pathLst>
                <a:path extrusionOk="0" h="903" w="2372">
                  <a:moveTo>
                    <a:pt x="1185" y="0"/>
                  </a:moveTo>
                  <a:cubicBezTo>
                    <a:pt x="530" y="0"/>
                    <a:pt x="1" y="200"/>
                    <a:pt x="1" y="451"/>
                  </a:cubicBezTo>
                  <a:cubicBezTo>
                    <a:pt x="1" y="703"/>
                    <a:pt x="530" y="902"/>
                    <a:pt x="1185" y="902"/>
                  </a:cubicBezTo>
                  <a:cubicBezTo>
                    <a:pt x="1839" y="902"/>
                    <a:pt x="2372" y="703"/>
                    <a:pt x="2372" y="451"/>
                  </a:cubicBezTo>
                  <a:cubicBezTo>
                    <a:pt x="2372" y="200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3504270" y="4213519"/>
              <a:ext cx="281204" cy="199857"/>
            </a:xfrm>
            <a:custGeom>
              <a:rect b="b" l="l" r="r" t="t"/>
              <a:pathLst>
                <a:path extrusionOk="0" h="665" w="933">
                  <a:moveTo>
                    <a:pt x="123" y="0"/>
                  </a:moveTo>
                  <a:cubicBezTo>
                    <a:pt x="96" y="0"/>
                    <a:pt x="88" y="5"/>
                    <a:pt x="133" y="20"/>
                  </a:cubicBezTo>
                  <a:cubicBezTo>
                    <a:pt x="932" y="204"/>
                    <a:pt x="663" y="552"/>
                    <a:pt x="15" y="633"/>
                  </a:cubicBezTo>
                  <a:cubicBezTo>
                    <a:pt x="7" y="638"/>
                    <a:pt x="0" y="652"/>
                    <a:pt x="19" y="663"/>
                  </a:cubicBezTo>
                  <a:cubicBezTo>
                    <a:pt x="23" y="664"/>
                    <a:pt x="26" y="664"/>
                    <a:pt x="30" y="664"/>
                  </a:cubicBezTo>
                  <a:cubicBezTo>
                    <a:pt x="45" y="664"/>
                    <a:pt x="59" y="660"/>
                    <a:pt x="74" y="660"/>
                  </a:cubicBezTo>
                  <a:cubicBezTo>
                    <a:pt x="277" y="615"/>
                    <a:pt x="610" y="567"/>
                    <a:pt x="663" y="327"/>
                  </a:cubicBezTo>
                  <a:cubicBezTo>
                    <a:pt x="647" y="127"/>
                    <a:pt x="396" y="64"/>
                    <a:pt x="237" y="16"/>
                  </a:cubicBezTo>
                  <a:cubicBezTo>
                    <a:pt x="227" y="9"/>
                    <a:pt x="158" y="0"/>
                    <a:pt x="123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3057652" y="4199736"/>
              <a:ext cx="461781" cy="220532"/>
            </a:xfrm>
            <a:custGeom>
              <a:rect b="b" l="l" r="r" t="t"/>
              <a:pathLst>
                <a:path extrusionOk="0" h="733" w="1536">
                  <a:moveTo>
                    <a:pt x="1109" y="1"/>
                  </a:moveTo>
                  <a:cubicBezTo>
                    <a:pt x="799" y="1"/>
                    <a:pt x="469" y="54"/>
                    <a:pt x="248" y="243"/>
                  </a:cubicBezTo>
                  <a:cubicBezTo>
                    <a:pt x="0" y="594"/>
                    <a:pt x="745" y="732"/>
                    <a:pt x="1169" y="732"/>
                  </a:cubicBezTo>
                  <a:cubicBezTo>
                    <a:pt x="1271" y="732"/>
                    <a:pt x="1355" y="724"/>
                    <a:pt x="1402" y="709"/>
                  </a:cubicBezTo>
                  <a:cubicBezTo>
                    <a:pt x="1462" y="694"/>
                    <a:pt x="1436" y="691"/>
                    <a:pt x="1398" y="691"/>
                  </a:cubicBezTo>
                  <a:cubicBezTo>
                    <a:pt x="1311" y="694"/>
                    <a:pt x="1224" y="697"/>
                    <a:pt x="1137" y="697"/>
                  </a:cubicBezTo>
                  <a:cubicBezTo>
                    <a:pt x="1021" y="697"/>
                    <a:pt x="905" y="691"/>
                    <a:pt x="784" y="672"/>
                  </a:cubicBezTo>
                  <a:cubicBezTo>
                    <a:pt x="603" y="631"/>
                    <a:pt x="285" y="587"/>
                    <a:pt x="229" y="376"/>
                  </a:cubicBezTo>
                  <a:cubicBezTo>
                    <a:pt x="270" y="110"/>
                    <a:pt x="772" y="35"/>
                    <a:pt x="1155" y="35"/>
                  </a:cubicBezTo>
                  <a:cubicBezTo>
                    <a:pt x="1303" y="35"/>
                    <a:pt x="1434" y="46"/>
                    <a:pt x="1513" y="62"/>
                  </a:cubicBezTo>
                  <a:cubicBezTo>
                    <a:pt x="1525" y="62"/>
                    <a:pt x="1535" y="43"/>
                    <a:pt x="1517" y="28"/>
                  </a:cubicBezTo>
                  <a:cubicBezTo>
                    <a:pt x="1517" y="28"/>
                    <a:pt x="1498" y="25"/>
                    <a:pt x="1469" y="21"/>
                  </a:cubicBezTo>
                  <a:cubicBezTo>
                    <a:pt x="1358" y="9"/>
                    <a:pt x="1235" y="1"/>
                    <a:pt x="1109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3123818" y="4243842"/>
              <a:ext cx="321179" cy="129562"/>
            </a:xfrm>
            <a:custGeom>
              <a:rect b="b" l="l" r="r" t="t"/>
              <a:pathLst>
                <a:path extrusionOk="0" h="433" w="1068">
                  <a:moveTo>
                    <a:pt x="618" y="1"/>
                  </a:moveTo>
                  <a:cubicBezTo>
                    <a:pt x="495" y="1"/>
                    <a:pt x="44" y="187"/>
                    <a:pt x="453" y="366"/>
                  </a:cubicBezTo>
                  <a:cubicBezTo>
                    <a:pt x="577" y="408"/>
                    <a:pt x="708" y="433"/>
                    <a:pt x="838" y="433"/>
                  </a:cubicBezTo>
                  <a:cubicBezTo>
                    <a:pt x="895" y="433"/>
                    <a:pt x="952" y="428"/>
                    <a:pt x="1008" y="418"/>
                  </a:cubicBezTo>
                  <a:cubicBezTo>
                    <a:pt x="1067" y="403"/>
                    <a:pt x="1045" y="399"/>
                    <a:pt x="1008" y="399"/>
                  </a:cubicBezTo>
                  <a:lnTo>
                    <a:pt x="868" y="399"/>
                  </a:lnTo>
                  <a:cubicBezTo>
                    <a:pt x="852" y="400"/>
                    <a:pt x="837" y="400"/>
                    <a:pt x="821" y="400"/>
                  </a:cubicBezTo>
                  <a:cubicBezTo>
                    <a:pt x="459" y="400"/>
                    <a:pt x="1" y="164"/>
                    <a:pt x="639" y="30"/>
                  </a:cubicBezTo>
                  <a:cubicBezTo>
                    <a:pt x="656" y="10"/>
                    <a:pt x="645" y="1"/>
                    <a:pt x="618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3329207" y="4235573"/>
              <a:ext cx="140602" cy="16540"/>
            </a:xfrm>
            <a:custGeom>
              <a:rect b="b" l="l" r="r" t="t"/>
              <a:pathLst>
                <a:path extrusionOk="0" h="52" w="464">
                  <a:moveTo>
                    <a:pt x="216" y="1"/>
                  </a:moveTo>
                  <a:cubicBezTo>
                    <a:pt x="195" y="1"/>
                    <a:pt x="174" y="1"/>
                    <a:pt x="152" y="2"/>
                  </a:cubicBezTo>
                  <a:lnTo>
                    <a:pt x="122" y="7"/>
                  </a:lnTo>
                  <a:cubicBezTo>
                    <a:pt x="122" y="7"/>
                    <a:pt x="112" y="7"/>
                    <a:pt x="93" y="10"/>
                  </a:cubicBezTo>
                  <a:cubicBezTo>
                    <a:pt x="78" y="14"/>
                    <a:pt x="56" y="17"/>
                    <a:pt x="37" y="21"/>
                  </a:cubicBezTo>
                  <a:cubicBezTo>
                    <a:pt x="8" y="29"/>
                    <a:pt x="1" y="36"/>
                    <a:pt x="4" y="36"/>
                  </a:cubicBezTo>
                  <a:cubicBezTo>
                    <a:pt x="8" y="40"/>
                    <a:pt x="23" y="40"/>
                    <a:pt x="41" y="40"/>
                  </a:cubicBezTo>
                  <a:lnTo>
                    <a:pt x="130" y="40"/>
                  </a:lnTo>
                  <a:lnTo>
                    <a:pt x="156" y="36"/>
                  </a:lnTo>
                  <a:cubicBezTo>
                    <a:pt x="177" y="35"/>
                    <a:pt x="197" y="35"/>
                    <a:pt x="218" y="35"/>
                  </a:cubicBezTo>
                  <a:cubicBezTo>
                    <a:pt x="275" y="35"/>
                    <a:pt x="332" y="38"/>
                    <a:pt x="389" y="43"/>
                  </a:cubicBezTo>
                  <a:cubicBezTo>
                    <a:pt x="407" y="47"/>
                    <a:pt x="422" y="47"/>
                    <a:pt x="441" y="51"/>
                  </a:cubicBezTo>
                  <a:lnTo>
                    <a:pt x="445" y="51"/>
                  </a:lnTo>
                  <a:cubicBezTo>
                    <a:pt x="452" y="47"/>
                    <a:pt x="463" y="36"/>
                    <a:pt x="448" y="21"/>
                  </a:cubicBezTo>
                  <a:lnTo>
                    <a:pt x="448" y="17"/>
                  </a:lnTo>
                  <a:cubicBezTo>
                    <a:pt x="429" y="17"/>
                    <a:pt x="411" y="14"/>
                    <a:pt x="392" y="10"/>
                  </a:cubicBezTo>
                  <a:cubicBezTo>
                    <a:pt x="333" y="4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3472566" y="4247977"/>
              <a:ext cx="176442" cy="126806"/>
            </a:xfrm>
            <a:custGeom>
              <a:rect b="b" l="l" r="r" t="t"/>
              <a:pathLst>
                <a:path extrusionOk="0" h="423" w="586">
                  <a:moveTo>
                    <a:pt x="87" y="0"/>
                  </a:moveTo>
                  <a:cubicBezTo>
                    <a:pt x="63" y="0"/>
                    <a:pt x="62" y="7"/>
                    <a:pt x="104" y="20"/>
                  </a:cubicBezTo>
                  <a:cubicBezTo>
                    <a:pt x="585" y="146"/>
                    <a:pt x="400" y="342"/>
                    <a:pt x="19" y="394"/>
                  </a:cubicBezTo>
                  <a:cubicBezTo>
                    <a:pt x="0" y="414"/>
                    <a:pt x="13" y="423"/>
                    <a:pt x="44" y="423"/>
                  </a:cubicBezTo>
                  <a:cubicBezTo>
                    <a:pt x="151" y="423"/>
                    <a:pt x="477" y="314"/>
                    <a:pt x="422" y="176"/>
                  </a:cubicBezTo>
                  <a:cubicBezTo>
                    <a:pt x="390" y="51"/>
                    <a:pt x="153" y="0"/>
                    <a:pt x="8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3747079" y="3931654"/>
              <a:ext cx="557054" cy="201628"/>
            </a:xfrm>
            <a:custGeom>
              <a:rect b="b" l="l" r="r" t="t"/>
              <a:pathLst>
                <a:path extrusionOk="0" h="670" w="1851">
                  <a:moveTo>
                    <a:pt x="1640" y="0"/>
                  </a:moveTo>
                  <a:cubicBezTo>
                    <a:pt x="1567" y="0"/>
                    <a:pt x="1469" y="13"/>
                    <a:pt x="1340" y="45"/>
                  </a:cubicBezTo>
                  <a:cubicBezTo>
                    <a:pt x="799" y="166"/>
                    <a:pt x="482" y="289"/>
                    <a:pt x="297" y="392"/>
                  </a:cubicBezTo>
                  <a:cubicBezTo>
                    <a:pt x="0" y="555"/>
                    <a:pt x="34" y="670"/>
                    <a:pt x="34" y="670"/>
                  </a:cubicBezTo>
                  <a:lnTo>
                    <a:pt x="1851" y="130"/>
                  </a:lnTo>
                  <a:lnTo>
                    <a:pt x="1802" y="37"/>
                  </a:lnTo>
                  <a:cubicBezTo>
                    <a:pt x="1766" y="14"/>
                    <a:pt x="1716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3604734" y="3967165"/>
              <a:ext cx="1105681" cy="1009946"/>
            </a:xfrm>
            <a:custGeom>
              <a:rect b="b" l="l" r="r" t="t"/>
              <a:pathLst>
                <a:path extrusionOk="0" h="3356" w="3674">
                  <a:moveTo>
                    <a:pt x="599" y="1033"/>
                  </a:moveTo>
                  <a:lnTo>
                    <a:pt x="973" y="2971"/>
                  </a:lnTo>
                  <a:cubicBezTo>
                    <a:pt x="912" y="2979"/>
                    <a:pt x="847" y="2986"/>
                    <a:pt x="785" y="2986"/>
                  </a:cubicBezTo>
                  <a:cubicBezTo>
                    <a:pt x="705" y="2986"/>
                    <a:pt x="628" y="2975"/>
                    <a:pt x="566" y="2942"/>
                  </a:cubicBezTo>
                  <a:cubicBezTo>
                    <a:pt x="156" y="2493"/>
                    <a:pt x="381" y="1550"/>
                    <a:pt x="599" y="1033"/>
                  </a:cubicBezTo>
                  <a:close/>
                  <a:moveTo>
                    <a:pt x="2297" y="0"/>
                  </a:moveTo>
                  <a:lnTo>
                    <a:pt x="955" y="415"/>
                  </a:lnTo>
                  <a:lnTo>
                    <a:pt x="854" y="444"/>
                  </a:lnTo>
                  <a:lnTo>
                    <a:pt x="507" y="552"/>
                  </a:lnTo>
                  <a:lnTo>
                    <a:pt x="514" y="592"/>
                  </a:lnTo>
                  <a:cubicBezTo>
                    <a:pt x="514" y="592"/>
                    <a:pt x="0" y="2209"/>
                    <a:pt x="200" y="2927"/>
                  </a:cubicBezTo>
                  <a:cubicBezTo>
                    <a:pt x="269" y="3173"/>
                    <a:pt x="599" y="3217"/>
                    <a:pt x="895" y="3217"/>
                  </a:cubicBezTo>
                  <a:cubicBezTo>
                    <a:pt x="963" y="3217"/>
                    <a:pt x="1030" y="3214"/>
                    <a:pt x="1091" y="3212"/>
                  </a:cubicBezTo>
                  <a:cubicBezTo>
                    <a:pt x="1179" y="3301"/>
                    <a:pt x="1301" y="3356"/>
                    <a:pt x="1429" y="3356"/>
                  </a:cubicBezTo>
                  <a:cubicBezTo>
                    <a:pt x="1479" y="3356"/>
                    <a:pt x="1530" y="3347"/>
                    <a:pt x="1580" y="3330"/>
                  </a:cubicBezTo>
                  <a:lnTo>
                    <a:pt x="1624" y="3315"/>
                  </a:lnTo>
                  <a:lnTo>
                    <a:pt x="1868" y="3241"/>
                  </a:lnTo>
                  <a:lnTo>
                    <a:pt x="2908" y="2927"/>
                  </a:lnTo>
                  <a:cubicBezTo>
                    <a:pt x="3155" y="2838"/>
                    <a:pt x="3673" y="2653"/>
                    <a:pt x="2830" y="1399"/>
                  </a:cubicBezTo>
                  <a:cubicBezTo>
                    <a:pt x="2723" y="1040"/>
                    <a:pt x="2297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3891831" y="3967165"/>
              <a:ext cx="818577" cy="975338"/>
            </a:xfrm>
            <a:custGeom>
              <a:rect b="b" l="l" r="r" t="t"/>
              <a:pathLst>
                <a:path extrusionOk="0" h="3241" w="2720">
                  <a:moveTo>
                    <a:pt x="1343" y="0"/>
                  </a:moveTo>
                  <a:lnTo>
                    <a:pt x="1" y="415"/>
                  </a:lnTo>
                  <a:cubicBezTo>
                    <a:pt x="19" y="703"/>
                    <a:pt x="96" y="1499"/>
                    <a:pt x="437" y="2279"/>
                  </a:cubicBezTo>
                  <a:cubicBezTo>
                    <a:pt x="704" y="2715"/>
                    <a:pt x="851" y="3019"/>
                    <a:pt x="914" y="3241"/>
                  </a:cubicBezTo>
                  <a:lnTo>
                    <a:pt x="1954" y="2927"/>
                  </a:lnTo>
                  <a:cubicBezTo>
                    <a:pt x="2201" y="2838"/>
                    <a:pt x="2719" y="2653"/>
                    <a:pt x="1876" y="1399"/>
                  </a:cubicBezTo>
                  <a:cubicBezTo>
                    <a:pt x="1769" y="1040"/>
                    <a:pt x="1343" y="0"/>
                    <a:pt x="1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4131380" y="4486880"/>
              <a:ext cx="373175" cy="300035"/>
            </a:xfrm>
            <a:custGeom>
              <a:rect b="b" l="l" r="r" t="t"/>
              <a:pathLst>
                <a:path extrusionOk="0" h="997" w="1240">
                  <a:moveTo>
                    <a:pt x="840" y="1"/>
                  </a:moveTo>
                  <a:cubicBezTo>
                    <a:pt x="807" y="1"/>
                    <a:pt x="772" y="9"/>
                    <a:pt x="740" y="23"/>
                  </a:cubicBezTo>
                  <a:cubicBezTo>
                    <a:pt x="574" y="86"/>
                    <a:pt x="289" y="163"/>
                    <a:pt x="118" y="211"/>
                  </a:cubicBezTo>
                  <a:lnTo>
                    <a:pt x="115" y="211"/>
                  </a:lnTo>
                  <a:cubicBezTo>
                    <a:pt x="59" y="230"/>
                    <a:pt x="22" y="271"/>
                    <a:pt x="7" y="322"/>
                  </a:cubicBezTo>
                  <a:cubicBezTo>
                    <a:pt x="0" y="349"/>
                    <a:pt x="0" y="375"/>
                    <a:pt x="7" y="404"/>
                  </a:cubicBezTo>
                  <a:cubicBezTo>
                    <a:pt x="52" y="575"/>
                    <a:pt x="96" y="733"/>
                    <a:pt x="181" y="896"/>
                  </a:cubicBezTo>
                  <a:cubicBezTo>
                    <a:pt x="203" y="948"/>
                    <a:pt x="244" y="993"/>
                    <a:pt x="296" y="996"/>
                  </a:cubicBezTo>
                  <a:cubicBezTo>
                    <a:pt x="307" y="996"/>
                    <a:pt x="325" y="993"/>
                    <a:pt x="340" y="985"/>
                  </a:cubicBezTo>
                  <a:cubicBezTo>
                    <a:pt x="555" y="922"/>
                    <a:pt x="773" y="855"/>
                    <a:pt x="991" y="788"/>
                  </a:cubicBezTo>
                  <a:cubicBezTo>
                    <a:pt x="1095" y="766"/>
                    <a:pt x="1239" y="689"/>
                    <a:pt x="1202" y="563"/>
                  </a:cubicBezTo>
                  <a:cubicBezTo>
                    <a:pt x="1184" y="519"/>
                    <a:pt x="1139" y="489"/>
                    <a:pt x="1106" y="456"/>
                  </a:cubicBezTo>
                  <a:cubicBezTo>
                    <a:pt x="1076" y="423"/>
                    <a:pt x="1054" y="385"/>
                    <a:pt x="1040" y="345"/>
                  </a:cubicBezTo>
                  <a:cubicBezTo>
                    <a:pt x="1006" y="271"/>
                    <a:pt x="991" y="182"/>
                    <a:pt x="969" y="105"/>
                  </a:cubicBezTo>
                  <a:cubicBezTo>
                    <a:pt x="954" y="30"/>
                    <a:pt x="901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4125952" y="4549830"/>
              <a:ext cx="95113" cy="237072"/>
            </a:xfrm>
            <a:custGeom>
              <a:rect b="b" l="l" r="r" t="t"/>
              <a:pathLst>
                <a:path extrusionOk="0" h="786" w="312">
                  <a:moveTo>
                    <a:pt x="131" y="0"/>
                  </a:moveTo>
                  <a:cubicBezTo>
                    <a:pt x="49" y="27"/>
                    <a:pt x="1" y="108"/>
                    <a:pt x="23" y="193"/>
                  </a:cubicBezTo>
                  <a:cubicBezTo>
                    <a:pt x="68" y="364"/>
                    <a:pt x="112" y="522"/>
                    <a:pt x="197" y="685"/>
                  </a:cubicBezTo>
                  <a:cubicBezTo>
                    <a:pt x="219" y="737"/>
                    <a:pt x="260" y="782"/>
                    <a:pt x="312" y="785"/>
                  </a:cubicBezTo>
                  <a:cubicBezTo>
                    <a:pt x="238" y="538"/>
                    <a:pt x="297" y="205"/>
                    <a:pt x="297" y="205"/>
                  </a:cubicBezTo>
                  <a:cubicBezTo>
                    <a:pt x="297" y="205"/>
                    <a:pt x="234" y="86"/>
                    <a:pt x="131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4133486" y="4486880"/>
              <a:ext cx="310879" cy="165817"/>
            </a:xfrm>
            <a:custGeom>
              <a:rect b="b" l="l" r="r" t="t"/>
              <a:pathLst>
                <a:path extrusionOk="0" h="551" w="1033">
                  <a:moveTo>
                    <a:pt x="833" y="1"/>
                  </a:moveTo>
                  <a:cubicBezTo>
                    <a:pt x="800" y="1"/>
                    <a:pt x="765" y="9"/>
                    <a:pt x="733" y="23"/>
                  </a:cubicBezTo>
                  <a:cubicBezTo>
                    <a:pt x="567" y="86"/>
                    <a:pt x="282" y="163"/>
                    <a:pt x="111" y="211"/>
                  </a:cubicBezTo>
                  <a:lnTo>
                    <a:pt x="108" y="211"/>
                  </a:lnTo>
                  <a:cubicBezTo>
                    <a:pt x="52" y="230"/>
                    <a:pt x="15" y="271"/>
                    <a:pt x="0" y="322"/>
                  </a:cubicBezTo>
                  <a:cubicBezTo>
                    <a:pt x="96" y="382"/>
                    <a:pt x="226" y="467"/>
                    <a:pt x="256" y="544"/>
                  </a:cubicBezTo>
                  <a:cubicBezTo>
                    <a:pt x="256" y="544"/>
                    <a:pt x="308" y="550"/>
                    <a:pt x="388" y="550"/>
                  </a:cubicBezTo>
                  <a:cubicBezTo>
                    <a:pt x="561" y="550"/>
                    <a:pt x="862" y="522"/>
                    <a:pt x="1033" y="345"/>
                  </a:cubicBezTo>
                  <a:cubicBezTo>
                    <a:pt x="999" y="271"/>
                    <a:pt x="984" y="182"/>
                    <a:pt x="962" y="105"/>
                  </a:cubicBezTo>
                  <a:cubicBezTo>
                    <a:pt x="947" y="30"/>
                    <a:pt x="894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4285852" y="4618747"/>
              <a:ext cx="121304" cy="53754"/>
            </a:xfrm>
            <a:custGeom>
              <a:rect b="b" l="l" r="r" t="t"/>
              <a:pathLst>
                <a:path extrusionOk="0" h="177" w="404">
                  <a:moveTo>
                    <a:pt x="337" y="0"/>
                  </a:moveTo>
                  <a:cubicBezTo>
                    <a:pt x="255" y="0"/>
                    <a:pt x="69" y="62"/>
                    <a:pt x="26" y="102"/>
                  </a:cubicBezTo>
                  <a:cubicBezTo>
                    <a:pt x="0" y="124"/>
                    <a:pt x="11" y="176"/>
                    <a:pt x="48" y="176"/>
                  </a:cubicBezTo>
                  <a:cubicBezTo>
                    <a:pt x="52" y="177"/>
                    <a:pt x="56" y="177"/>
                    <a:pt x="60" y="177"/>
                  </a:cubicBezTo>
                  <a:cubicBezTo>
                    <a:pt x="140" y="177"/>
                    <a:pt x="332" y="118"/>
                    <a:pt x="381" y="76"/>
                  </a:cubicBezTo>
                  <a:cubicBezTo>
                    <a:pt x="403" y="54"/>
                    <a:pt x="388" y="9"/>
                    <a:pt x="359" y="2"/>
                  </a:cubicBezTo>
                  <a:cubicBezTo>
                    <a:pt x="353" y="1"/>
                    <a:pt x="345" y="0"/>
                    <a:pt x="33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4028081" y="4370648"/>
              <a:ext cx="387345" cy="192965"/>
            </a:xfrm>
            <a:custGeom>
              <a:rect b="b" l="l" r="r" t="t"/>
              <a:pathLst>
                <a:path extrusionOk="0" h="643" w="1287">
                  <a:moveTo>
                    <a:pt x="1275" y="0"/>
                  </a:moveTo>
                  <a:cubicBezTo>
                    <a:pt x="1269" y="0"/>
                    <a:pt x="1256" y="4"/>
                    <a:pt x="1233" y="14"/>
                  </a:cubicBezTo>
                  <a:cubicBezTo>
                    <a:pt x="848" y="218"/>
                    <a:pt x="504" y="455"/>
                    <a:pt x="86" y="584"/>
                  </a:cubicBezTo>
                  <a:lnTo>
                    <a:pt x="23" y="603"/>
                  </a:lnTo>
                  <a:cubicBezTo>
                    <a:pt x="1" y="625"/>
                    <a:pt x="19" y="643"/>
                    <a:pt x="31" y="643"/>
                  </a:cubicBezTo>
                  <a:cubicBezTo>
                    <a:pt x="171" y="606"/>
                    <a:pt x="304" y="547"/>
                    <a:pt x="437" y="492"/>
                  </a:cubicBezTo>
                  <a:cubicBezTo>
                    <a:pt x="707" y="447"/>
                    <a:pt x="985" y="366"/>
                    <a:pt x="1214" y="218"/>
                  </a:cubicBezTo>
                  <a:cubicBezTo>
                    <a:pt x="1246" y="195"/>
                    <a:pt x="1252" y="187"/>
                    <a:pt x="1243" y="187"/>
                  </a:cubicBezTo>
                  <a:cubicBezTo>
                    <a:pt x="1213" y="187"/>
                    <a:pt x="1009" y="283"/>
                    <a:pt x="989" y="292"/>
                  </a:cubicBezTo>
                  <a:cubicBezTo>
                    <a:pt x="859" y="347"/>
                    <a:pt x="722" y="388"/>
                    <a:pt x="581" y="421"/>
                  </a:cubicBezTo>
                  <a:cubicBezTo>
                    <a:pt x="808" y="306"/>
                    <a:pt x="1040" y="181"/>
                    <a:pt x="1244" y="36"/>
                  </a:cubicBezTo>
                  <a:cubicBezTo>
                    <a:pt x="1268" y="17"/>
                    <a:pt x="1287" y="0"/>
                    <a:pt x="1275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3637980" y="3910288"/>
              <a:ext cx="760905" cy="377661"/>
            </a:xfrm>
            <a:custGeom>
              <a:rect b="b" l="l" r="r" t="t"/>
              <a:pathLst>
                <a:path extrusionOk="0" h="1254" w="2529">
                  <a:moveTo>
                    <a:pt x="2244" y="0"/>
                  </a:moveTo>
                  <a:cubicBezTo>
                    <a:pt x="2221" y="0"/>
                    <a:pt x="2197" y="4"/>
                    <a:pt x="2174" y="12"/>
                  </a:cubicBezTo>
                  <a:cubicBezTo>
                    <a:pt x="1788" y="215"/>
                    <a:pt x="1855" y="241"/>
                    <a:pt x="1289" y="467"/>
                  </a:cubicBezTo>
                  <a:cubicBezTo>
                    <a:pt x="897" y="626"/>
                    <a:pt x="420" y="659"/>
                    <a:pt x="287" y="667"/>
                  </a:cubicBezTo>
                  <a:lnTo>
                    <a:pt x="250" y="667"/>
                  </a:lnTo>
                  <a:cubicBezTo>
                    <a:pt x="0" y="795"/>
                    <a:pt x="67" y="1253"/>
                    <a:pt x="376" y="1253"/>
                  </a:cubicBezTo>
                  <a:cubicBezTo>
                    <a:pt x="388" y="1253"/>
                    <a:pt x="400" y="1252"/>
                    <a:pt x="412" y="1251"/>
                  </a:cubicBezTo>
                  <a:cubicBezTo>
                    <a:pt x="424" y="1251"/>
                    <a:pt x="435" y="1248"/>
                    <a:pt x="443" y="1248"/>
                  </a:cubicBezTo>
                  <a:lnTo>
                    <a:pt x="2366" y="592"/>
                  </a:lnTo>
                  <a:cubicBezTo>
                    <a:pt x="2454" y="563"/>
                    <a:pt x="2510" y="478"/>
                    <a:pt x="2525" y="382"/>
                  </a:cubicBezTo>
                  <a:cubicBezTo>
                    <a:pt x="2529" y="338"/>
                    <a:pt x="2525" y="290"/>
                    <a:pt x="2510" y="241"/>
                  </a:cubicBezTo>
                  <a:lnTo>
                    <a:pt x="2495" y="204"/>
                  </a:lnTo>
                  <a:cubicBezTo>
                    <a:pt x="2456" y="80"/>
                    <a:pt x="2352" y="0"/>
                    <a:pt x="224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3637980" y="4110145"/>
              <a:ext cx="148873" cy="177804"/>
            </a:xfrm>
            <a:custGeom>
              <a:rect b="b" l="l" r="r" t="t"/>
              <a:pathLst>
                <a:path extrusionOk="0" h="588" w="494">
                  <a:moveTo>
                    <a:pt x="250" y="1"/>
                  </a:moveTo>
                  <a:cubicBezTo>
                    <a:pt x="0" y="129"/>
                    <a:pt x="67" y="587"/>
                    <a:pt x="376" y="587"/>
                  </a:cubicBezTo>
                  <a:cubicBezTo>
                    <a:pt x="388" y="587"/>
                    <a:pt x="400" y="586"/>
                    <a:pt x="412" y="585"/>
                  </a:cubicBezTo>
                  <a:cubicBezTo>
                    <a:pt x="494" y="282"/>
                    <a:pt x="372" y="93"/>
                    <a:pt x="287" y="1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3723444" y="3910288"/>
              <a:ext cx="675441" cy="337689"/>
            </a:xfrm>
            <a:custGeom>
              <a:rect b="b" l="l" r="r" t="t"/>
              <a:pathLst>
                <a:path extrusionOk="0" h="1122" w="2242">
                  <a:moveTo>
                    <a:pt x="1957" y="0"/>
                  </a:moveTo>
                  <a:cubicBezTo>
                    <a:pt x="1934" y="0"/>
                    <a:pt x="1910" y="4"/>
                    <a:pt x="1887" y="12"/>
                  </a:cubicBezTo>
                  <a:cubicBezTo>
                    <a:pt x="1501" y="215"/>
                    <a:pt x="133" y="659"/>
                    <a:pt x="0" y="667"/>
                  </a:cubicBezTo>
                  <a:lnTo>
                    <a:pt x="4" y="671"/>
                  </a:lnTo>
                  <a:cubicBezTo>
                    <a:pt x="81" y="778"/>
                    <a:pt x="148" y="907"/>
                    <a:pt x="152" y="1044"/>
                  </a:cubicBezTo>
                  <a:lnTo>
                    <a:pt x="152" y="1062"/>
                  </a:lnTo>
                  <a:cubicBezTo>
                    <a:pt x="152" y="1081"/>
                    <a:pt x="152" y="1099"/>
                    <a:pt x="148" y="1122"/>
                  </a:cubicBezTo>
                  <a:lnTo>
                    <a:pt x="2238" y="382"/>
                  </a:lnTo>
                  <a:cubicBezTo>
                    <a:pt x="2242" y="338"/>
                    <a:pt x="2238" y="290"/>
                    <a:pt x="2223" y="241"/>
                  </a:cubicBezTo>
                  <a:lnTo>
                    <a:pt x="2208" y="204"/>
                  </a:lnTo>
                  <a:cubicBezTo>
                    <a:pt x="2169" y="80"/>
                    <a:pt x="2065" y="0"/>
                    <a:pt x="1957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3683469" y="4151494"/>
              <a:ext cx="71679" cy="104753"/>
            </a:xfrm>
            <a:custGeom>
              <a:rect b="b" l="l" r="r" t="t"/>
              <a:pathLst>
                <a:path extrusionOk="0" h="346" w="238">
                  <a:moveTo>
                    <a:pt x="72" y="1"/>
                  </a:moveTo>
                  <a:cubicBezTo>
                    <a:pt x="65" y="1"/>
                    <a:pt x="58" y="2"/>
                    <a:pt x="52" y="4"/>
                  </a:cubicBezTo>
                  <a:cubicBezTo>
                    <a:pt x="5" y="26"/>
                    <a:pt x="8" y="134"/>
                    <a:pt x="56" y="189"/>
                  </a:cubicBezTo>
                  <a:cubicBezTo>
                    <a:pt x="71" y="208"/>
                    <a:pt x="86" y="230"/>
                    <a:pt x="104" y="237"/>
                  </a:cubicBezTo>
                  <a:cubicBezTo>
                    <a:pt x="109" y="239"/>
                    <a:pt x="114" y="240"/>
                    <a:pt x="119" y="240"/>
                  </a:cubicBezTo>
                  <a:cubicBezTo>
                    <a:pt x="141" y="240"/>
                    <a:pt x="161" y="221"/>
                    <a:pt x="163" y="197"/>
                  </a:cubicBezTo>
                  <a:cubicBezTo>
                    <a:pt x="163" y="190"/>
                    <a:pt x="156" y="162"/>
                    <a:pt x="154" y="162"/>
                  </a:cubicBezTo>
                  <a:cubicBezTo>
                    <a:pt x="153" y="162"/>
                    <a:pt x="153" y="163"/>
                    <a:pt x="153" y="167"/>
                  </a:cubicBezTo>
                  <a:cubicBezTo>
                    <a:pt x="156" y="193"/>
                    <a:pt x="141" y="214"/>
                    <a:pt x="122" y="214"/>
                  </a:cubicBezTo>
                  <a:cubicBezTo>
                    <a:pt x="116" y="214"/>
                    <a:pt x="110" y="212"/>
                    <a:pt x="104" y="208"/>
                  </a:cubicBezTo>
                  <a:cubicBezTo>
                    <a:pt x="75" y="182"/>
                    <a:pt x="49" y="126"/>
                    <a:pt x="49" y="86"/>
                  </a:cubicBezTo>
                  <a:cubicBezTo>
                    <a:pt x="46" y="56"/>
                    <a:pt x="72" y="38"/>
                    <a:pt x="98" y="38"/>
                  </a:cubicBezTo>
                  <a:cubicBezTo>
                    <a:pt x="108" y="38"/>
                    <a:pt x="117" y="40"/>
                    <a:pt x="126" y="45"/>
                  </a:cubicBezTo>
                  <a:cubicBezTo>
                    <a:pt x="171" y="74"/>
                    <a:pt x="208" y="137"/>
                    <a:pt x="215" y="197"/>
                  </a:cubicBezTo>
                  <a:cubicBezTo>
                    <a:pt x="215" y="280"/>
                    <a:pt x="189" y="316"/>
                    <a:pt x="154" y="316"/>
                  </a:cubicBezTo>
                  <a:cubicBezTo>
                    <a:pt x="120" y="316"/>
                    <a:pt x="78" y="282"/>
                    <a:pt x="42" y="223"/>
                  </a:cubicBezTo>
                  <a:cubicBezTo>
                    <a:pt x="34" y="208"/>
                    <a:pt x="27" y="192"/>
                    <a:pt x="20" y="178"/>
                  </a:cubicBezTo>
                  <a:cubicBezTo>
                    <a:pt x="16" y="176"/>
                    <a:pt x="14" y="175"/>
                    <a:pt x="11" y="175"/>
                  </a:cubicBezTo>
                  <a:cubicBezTo>
                    <a:pt x="5" y="175"/>
                    <a:pt x="1" y="182"/>
                    <a:pt x="1" y="192"/>
                  </a:cubicBezTo>
                  <a:cubicBezTo>
                    <a:pt x="41" y="285"/>
                    <a:pt x="107" y="346"/>
                    <a:pt x="159" y="346"/>
                  </a:cubicBezTo>
                  <a:cubicBezTo>
                    <a:pt x="203" y="346"/>
                    <a:pt x="237" y="302"/>
                    <a:pt x="237" y="197"/>
                  </a:cubicBezTo>
                  <a:cubicBezTo>
                    <a:pt x="227" y="106"/>
                    <a:pt x="136" y="1"/>
                    <a:pt x="72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3819304" y="3921723"/>
              <a:ext cx="620554" cy="530854"/>
            </a:xfrm>
            <a:custGeom>
              <a:rect b="b" l="l" r="r" t="t"/>
              <a:pathLst>
                <a:path extrusionOk="0" h="1764" w="2062">
                  <a:moveTo>
                    <a:pt x="1396" y="0"/>
                  </a:moveTo>
                  <a:cubicBezTo>
                    <a:pt x="1320" y="0"/>
                    <a:pt x="1219" y="14"/>
                    <a:pt x="1085" y="47"/>
                  </a:cubicBezTo>
                  <a:cubicBezTo>
                    <a:pt x="527" y="177"/>
                    <a:pt x="197" y="303"/>
                    <a:pt x="1" y="411"/>
                  </a:cubicBezTo>
                  <a:cubicBezTo>
                    <a:pt x="1" y="411"/>
                    <a:pt x="230" y="865"/>
                    <a:pt x="375" y="1479"/>
                  </a:cubicBezTo>
                  <a:cubicBezTo>
                    <a:pt x="417" y="1651"/>
                    <a:pt x="572" y="1764"/>
                    <a:pt x="746" y="1764"/>
                  </a:cubicBezTo>
                  <a:cubicBezTo>
                    <a:pt x="786" y="1764"/>
                    <a:pt x="826" y="1758"/>
                    <a:pt x="867" y="1746"/>
                  </a:cubicBezTo>
                  <a:lnTo>
                    <a:pt x="1659" y="1509"/>
                  </a:lnTo>
                  <a:cubicBezTo>
                    <a:pt x="1925" y="1428"/>
                    <a:pt x="2062" y="1095"/>
                    <a:pt x="1966" y="766"/>
                  </a:cubicBezTo>
                  <a:lnTo>
                    <a:pt x="1611" y="126"/>
                  </a:lnTo>
                  <a:lnTo>
                    <a:pt x="1562" y="37"/>
                  </a:lnTo>
                  <a:cubicBezTo>
                    <a:pt x="1525" y="14"/>
                    <a:pt x="1473" y="0"/>
                    <a:pt x="1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3874978" y="4078511"/>
              <a:ext cx="503184" cy="332235"/>
            </a:xfrm>
            <a:custGeom>
              <a:rect b="b" l="l" r="r" t="t"/>
              <a:pathLst>
                <a:path extrusionOk="0" h="1104" w="1672">
                  <a:moveTo>
                    <a:pt x="26" y="0"/>
                  </a:moveTo>
                  <a:cubicBezTo>
                    <a:pt x="1" y="0"/>
                    <a:pt x="1" y="27"/>
                    <a:pt x="9" y="33"/>
                  </a:cubicBezTo>
                  <a:cubicBezTo>
                    <a:pt x="267" y="241"/>
                    <a:pt x="286" y="626"/>
                    <a:pt x="371" y="925"/>
                  </a:cubicBezTo>
                  <a:cubicBezTo>
                    <a:pt x="382" y="958"/>
                    <a:pt x="393" y="1032"/>
                    <a:pt x="408" y="1069"/>
                  </a:cubicBezTo>
                  <a:cubicBezTo>
                    <a:pt x="437" y="1097"/>
                    <a:pt x="479" y="1103"/>
                    <a:pt x="522" y="1103"/>
                  </a:cubicBezTo>
                  <a:cubicBezTo>
                    <a:pt x="561" y="1103"/>
                    <a:pt x="600" y="1098"/>
                    <a:pt x="635" y="1098"/>
                  </a:cubicBezTo>
                  <a:cubicBezTo>
                    <a:pt x="640" y="1098"/>
                    <a:pt x="644" y="1099"/>
                    <a:pt x="649" y="1099"/>
                  </a:cubicBezTo>
                  <a:cubicBezTo>
                    <a:pt x="992" y="1058"/>
                    <a:pt x="1332" y="929"/>
                    <a:pt x="1625" y="747"/>
                  </a:cubicBezTo>
                  <a:cubicBezTo>
                    <a:pt x="1653" y="730"/>
                    <a:pt x="1672" y="714"/>
                    <a:pt x="1658" y="714"/>
                  </a:cubicBezTo>
                  <a:cubicBezTo>
                    <a:pt x="1652" y="714"/>
                    <a:pt x="1639" y="717"/>
                    <a:pt x="1617" y="725"/>
                  </a:cubicBezTo>
                  <a:cubicBezTo>
                    <a:pt x="1290" y="867"/>
                    <a:pt x="947" y="1057"/>
                    <a:pt x="585" y="1057"/>
                  </a:cubicBezTo>
                  <a:cubicBezTo>
                    <a:pt x="538" y="1057"/>
                    <a:pt x="492" y="1054"/>
                    <a:pt x="445" y="1047"/>
                  </a:cubicBezTo>
                  <a:cubicBezTo>
                    <a:pt x="345" y="721"/>
                    <a:pt x="319" y="219"/>
                    <a:pt x="31" y="1"/>
                  </a:cubicBezTo>
                  <a:cubicBezTo>
                    <a:pt x="29" y="0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0" name="Google Shape;1540;p20"/>
          <p:cNvGrpSpPr/>
          <p:nvPr/>
        </p:nvGrpSpPr>
        <p:grpSpPr>
          <a:xfrm>
            <a:off x="5368925" y="968375"/>
            <a:ext cx="3582987" cy="3854449"/>
            <a:chOff x="5369205" y="968553"/>
            <a:chExt cx="3582084" cy="3854617"/>
          </a:xfrm>
        </p:grpSpPr>
        <p:grpSp>
          <p:nvGrpSpPr>
            <p:cNvPr id="1541" name="Google Shape;1541;p20"/>
            <p:cNvGrpSpPr/>
            <p:nvPr/>
          </p:nvGrpSpPr>
          <p:grpSpPr>
            <a:xfrm>
              <a:off x="7129299" y="2406891"/>
              <a:ext cx="1821990" cy="1935902"/>
              <a:chOff x="7652435" y="3066437"/>
              <a:chExt cx="1268707" cy="1348027"/>
            </a:xfrm>
          </p:grpSpPr>
          <p:grpSp>
            <p:nvGrpSpPr>
              <p:cNvPr id="1542" name="Google Shape;1542;p20"/>
              <p:cNvGrpSpPr/>
              <p:nvPr/>
            </p:nvGrpSpPr>
            <p:grpSpPr>
              <a:xfrm>
                <a:off x="8271813" y="3411279"/>
                <a:ext cx="649329" cy="948560"/>
                <a:chOff x="7224532" y="2036448"/>
                <a:chExt cx="1668368" cy="2437205"/>
              </a:xfrm>
            </p:grpSpPr>
            <p:sp>
              <p:nvSpPr>
                <p:cNvPr id="1543" name="Google Shape;1543;p20"/>
                <p:cNvSpPr/>
                <p:nvPr/>
              </p:nvSpPr>
              <p:spPr>
                <a:xfrm>
                  <a:off x="7224532" y="2036448"/>
                  <a:ext cx="1668368" cy="1961512"/>
                </a:xfrm>
                <a:custGeom>
                  <a:rect b="b" l="l" r="r" t="t"/>
                  <a:pathLst>
                    <a:path extrusionOk="0" h="5233" w="4451">
                      <a:moveTo>
                        <a:pt x="2307" y="1"/>
                      </a:moveTo>
                      <a:cubicBezTo>
                        <a:pt x="1217" y="1"/>
                        <a:pt x="125" y="1230"/>
                        <a:pt x="63" y="2385"/>
                      </a:cubicBezTo>
                      <a:cubicBezTo>
                        <a:pt x="0" y="3561"/>
                        <a:pt x="596" y="5159"/>
                        <a:pt x="1953" y="5229"/>
                      </a:cubicBezTo>
                      <a:cubicBezTo>
                        <a:pt x="1992" y="5231"/>
                        <a:pt x="2031" y="5232"/>
                        <a:pt x="2069" y="5232"/>
                      </a:cubicBezTo>
                      <a:cubicBezTo>
                        <a:pt x="3524" y="5232"/>
                        <a:pt x="4330" y="3739"/>
                        <a:pt x="4391" y="2588"/>
                      </a:cubicBezTo>
                      <a:cubicBezTo>
                        <a:pt x="4451" y="1412"/>
                        <a:pt x="3493" y="62"/>
                        <a:pt x="2379" y="3"/>
                      </a:cubicBezTo>
                      <a:cubicBezTo>
                        <a:pt x="2355" y="1"/>
                        <a:pt x="2331" y="1"/>
                        <a:pt x="23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4" name="Google Shape;1544;p20"/>
                <p:cNvSpPr/>
                <p:nvPr/>
              </p:nvSpPr>
              <p:spPr>
                <a:xfrm>
                  <a:off x="7883108" y="2036823"/>
                  <a:ext cx="1009792" cy="1961137"/>
                </a:xfrm>
                <a:custGeom>
                  <a:rect b="b" l="l" r="r" t="t"/>
                  <a:pathLst>
                    <a:path extrusionOk="0" h="5232" w="2694">
                      <a:moveTo>
                        <a:pt x="565" y="1"/>
                      </a:moveTo>
                      <a:cubicBezTo>
                        <a:pt x="388" y="1"/>
                        <a:pt x="212" y="30"/>
                        <a:pt x="41" y="87"/>
                      </a:cubicBezTo>
                      <a:cubicBezTo>
                        <a:pt x="1040" y="316"/>
                        <a:pt x="2154" y="1600"/>
                        <a:pt x="2076" y="2684"/>
                      </a:cubicBezTo>
                      <a:cubicBezTo>
                        <a:pt x="1976" y="4070"/>
                        <a:pt x="1121" y="4900"/>
                        <a:pt x="1" y="5206"/>
                      </a:cubicBezTo>
                      <a:cubicBezTo>
                        <a:pt x="63" y="5218"/>
                        <a:pt x="130" y="5225"/>
                        <a:pt x="196" y="5228"/>
                      </a:cubicBezTo>
                      <a:cubicBezTo>
                        <a:pt x="235" y="5230"/>
                        <a:pt x="274" y="5231"/>
                        <a:pt x="312" y="5231"/>
                      </a:cubicBezTo>
                      <a:cubicBezTo>
                        <a:pt x="1767" y="5231"/>
                        <a:pt x="2573" y="3738"/>
                        <a:pt x="2634" y="2587"/>
                      </a:cubicBezTo>
                      <a:cubicBezTo>
                        <a:pt x="2694" y="1411"/>
                        <a:pt x="1736" y="61"/>
                        <a:pt x="622" y="2"/>
                      </a:cubicBezTo>
                      <a:cubicBezTo>
                        <a:pt x="603" y="1"/>
                        <a:pt x="584" y="1"/>
                        <a:pt x="56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5" name="Google Shape;1545;p20"/>
                <p:cNvSpPr/>
                <p:nvPr/>
              </p:nvSpPr>
              <p:spPr>
                <a:xfrm>
                  <a:off x="7439061" y="2252484"/>
                  <a:ext cx="1169886" cy="2221169"/>
                </a:xfrm>
                <a:custGeom>
                  <a:rect b="b" l="l" r="r" t="t"/>
                  <a:pathLst>
                    <a:path extrusionOk="0" h="5929" w="3121">
                      <a:moveTo>
                        <a:pt x="1674" y="0"/>
                      </a:moveTo>
                      <a:cubicBezTo>
                        <a:pt x="1660" y="0"/>
                        <a:pt x="1617" y="160"/>
                        <a:pt x="1531" y="553"/>
                      </a:cubicBezTo>
                      <a:cubicBezTo>
                        <a:pt x="1490" y="834"/>
                        <a:pt x="1446" y="1115"/>
                        <a:pt x="1409" y="1400"/>
                      </a:cubicBezTo>
                      <a:cubicBezTo>
                        <a:pt x="1302" y="1271"/>
                        <a:pt x="1206" y="1138"/>
                        <a:pt x="1106" y="1001"/>
                      </a:cubicBezTo>
                      <a:cubicBezTo>
                        <a:pt x="1095" y="716"/>
                        <a:pt x="1132" y="409"/>
                        <a:pt x="1188" y="127"/>
                      </a:cubicBezTo>
                      <a:cubicBezTo>
                        <a:pt x="1198" y="61"/>
                        <a:pt x="1197" y="35"/>
                        <a:pt x="1189" y="35"/>
                      </a:cubicBezTo>
                      <a:cubicBezTo>
                        <a:pt x="1165" y="35"/>
                        <a:pt x="1076" y="281"/>
                        <a:pt x="1073" y="320"/>
                      </a:cubicBezTo>
                      <a:cubicBezTo>
                        <a:pt x="1036" y="505"/>
                        <a:pt x="1017" y="694"/>
                        <a:pt x="1024" y="882"/>
                      </a:cubicBezTo>
                      <a:cubicBezTo>
                        <a:pt x="865" y="664"/>
                        <a:pt x="710" y="409"/>
                        <a:pt x="544" y="194"/>
                      </a:cubicBezTo>
                      <a:cubicBezTo>
                        <a:pt x="506" y="146"/>
                        <a:pt x="485" y="127"/>
                        <a:pt x="477" y="127"/>
                      </a:cubicBezTo>
                      <a:cubicBezTo>
                        <a:pt x="447" y="127"/>
                        <a:pt x="599" y="409"/>
                        <a:pt x="599" y="409"/>
                      </a:cubicBezTo>
                      <a:cubicBezTo>
                        <a:pt x="599" y="409"/>
                        <a:pt x="599" y="409"/>
                        <a:pt x="599" y="409"/>
                      </a:cubicBezTo>
                      <a:lnTo>
                        <a:pt x="599" y="409"/>
                      </a:lnTo>
                      <a:cubicBezTo>
                        <a:pt x="851" y="783"/>
                        <a:pt x="1099" y="1163"/>
                        <a:pt x="1394" y="1508"/>
                      </a:cubicBezTo>
                      <a:cubicBezTo>
                        <a:pt x="1306" y="2188"/>
                        <a:pt x="1261" y="2565"/>
                        <a:pt x="1213" y="3306"/>
                      </a:cubicBezTo>
                      <a:cubicBezTo>
                        <a:pt x="1039" y="3146"/>
                        <a:pt x="877" y="2973"/>
                        <a:pt x="729" y="2784"/>
                      </a:cubicBezTo>
                      <a:cubicBezTo>
                        <a:pt x="754" y="2499"/>
                        <a:pt x="858" y="2214"/>
                        <a:pt x="954" y="1947"/>
                      </a:cubicBezTo>
                      <a:cubicBezTo>
                        <a:pt x="977" y="1881"/>
                        <a:pt x="980" y="1856"/>
                        <a:pt x="972" y="1856"/>
                      </a:cubicBezTo>
                      <a:cubicBezTo>
                        <a:pt x="946" y="1856"/>
                        <a:pt x="817" y="2078"/>
                        <a:pt x="807" y="2114"/>
                      </a:cubicBezTo>
                      <a:cubicBezTo>
                        <a:pt x="736" y="2299"/>
                        <a:pt x="684" y="2495"/>
                        <a:pt x="658" y="2691"/>
                      </a:cubicBezTo>
                      <a:cubicBezTo>
                        <a:pt x="418" y="2388"/>
                        <a:pt x="233" y="2010"/>
                        <a:pt x="63" y="1670"/>
                      </a:cubicBezTo>
                      <a:cubicBezTo>
                        <a:pt x="41" y="1625"/>
                        <a:pt x="19" y="1590"/>
                        <a:pt x="9" y="1590"/>
                      </a:cubicBezTo>
                      <a:cubicBezTo>
                        <a:pt x="0" y="1590"/>
                        <a:pt x="1" y="1616"/>
                        <a:pt x="18" y="1685"/>
                      </a:cubicBezTo>
                      <a:cubicBezTo>
                        <a:pt x="233" y="2358"/>
                        <a:pt x="696" y="2939"/>
                        <a:pt x="1210" y="3417"/>
                      </a:cubicBezTo>
                      <a:cubicBezTo>
                        <a:pt x="1236" y="3959"/>
                        <a:pt x="1049" y="5929"/>
                        <a:pt x="1473" y="5929"/>
                      </a:cubicBezTo>
                      <a:cubicBezTo>
                        <a:pt x="1515" y="5929"/>
                        <a:pt x="1562" y="5910"/>
                        <a:pt x="1616" y="5869"/>
                      </a:cubicBezTo>
                      <a:cubicBezTo>
                        <a:pt x="1495" y="5273"/>
                        <a:pt x="1409" y="4663"/>
                        <a:pt x="1369" y="4052"/>
                      </a:cubicBezTo>
                      <a:cubicBezTo>
                        <a:pt x="1765" y="3938"/>
                        <a:pt x="2171" y="3801"/>
                        <a:pt x="2523" y="3576"/>
                      </a:cubicBezTo>
                      <a:cubicBezTo>
                        <a:pt x="2584" y="3531"/>
                        <a:pt x="2596" y="3513"/>
                        <a:pt x="2576" y="3513"/>
                      </a:cubicBezTo>
                      <a:cubicBezTo>
                        <a:pt x="2511" y="3513"/>
                        <a:pt x="2092" y="3712"/>
                        <a:pt x="2060" y="3723"/>
                      </a:cubicBezTo>
                      <a:cubicBezTo>
                        <a:pt x="1975" y="3298"/>
                        <a:pt x="2364" y="3028"/>
                        <a:pt x="2627" y="2758"/>
                      </a:cubicBezTo>
                      <a:cubicBezTo>
                        <a:pt x="2683" y="2703"/>
                        <a:pt x="2694" y="2682"/>
                        <a:pt x="2680" y="2682"/>
                      </a:cubicBezTo>
                      <a:cubicBezTo>
                        <a:pt x="2645" y="2682"/>
                        <a:pt x="2447" y="2816"/>
                        <a:pt x="2422" y="2843"/>
                      </a:cubicBezTo>
                      <a:cubicBezTo>
                        <a:pt x="2297" y="2954"/>
                        <a:pt x="2186" y="3079"/>
                        <a:pt x="2086" y="3217"/>
                      </a:cubicBezTo>
                      <a:cubicBezTo>
                        <a:pt x="2098" y="3157"/>
                        <a:pt x="2127" y="2965"/>
                        <a:pt x="2138" y="2906"/>
                      </a:cubicBezTo>
                      <a:cubicBezTo>
                        <a:pt x="2149" y="2839"/>
                        <a:pt x="2148" y="2813"/>
                        <a:pt x="2141" y="2813"/>
                      </a:cubicBezTo>
                      <a:cubicBezTo>
                        <a:pt x="2117" y="2813"/>
                        <a:pt x="2029" y="3059"/>
                        <a:pt x="2023" y="3098"/>
                      </a:cubicBezTo>
                      <a:cubicBezTo>
                        <a:pt x="1983" y="3313"/>
                        <a:pt x="1964" y="3535"/>
                        <a:pt x="1979" y="3757"/>
                      </a:cubicBezTo>
                      <a:cubicBezTo>
                        <a:pt x="1779" y="3838"/>
                        <a:pt x="1572" y="3909"/>
                        <a:pt x="1365" y="3967"/>
                      </a:cubicBezTo>
                      <a:cubicBezTo>
                        <a:pt x="1346" y="3671"/>
                        <a:pt x="1343" y="3376"/>
                        <a:pt x="1350" y="3079"/>
                      </a:cubicBezTo>
                      <a:cubicBezTo>
                        <a:pt x="1531" y="2813"/>
                        <a:pt x="1676" y="2495"/>
                        <a:pt x="1872" y="2229"/>
                      </a:cubicBezTo>
                      <a:cubicBezTo>
                        <a:pt x="2267" y="2111"/>
                        <a:pt x="2682" y="1974"/>
                        <a:pt x="3033" y="1748"/>
                      </a:cubicBezTo>
                      <a:cubicBezTo>
                        <a:pt x="3085" y="1713"/>
                        <a:pt x="3121" y="1682"/>
                        <a:pt x="3096" y="1682"/>
                      </a:cubicBezTo>
                      <a:cubicBezTo>
                        <a:pt x="3084" y="1682"/>
                        <a:pt x="3057" y="1689"/>
                        <a:pt x="3011" y="1708"/>
                      </a:cubicBezTo>
                      <a:cubicBezTo>
                        <a:pt x="2619" y="1863"/>
                        <a:pt x="2338" y="2010"/>
                        <a:pt x="1946" y="2121"/>
                      </a:cubicBezTo>
                      <a:cubicBezTo>
                        <a:pt x="2145" y="1826"/>
                        <a:pt x="2412" y="1541"/>
                        <a:pt x="2671" y="1308"/>
                      </a:cubicBezTo>
                      <a:cubicBezTo>
                        <a:pt x="2714" y="1265"/>
                        <a:pt x="2746" y="1228"/>
                        <a:pt x="2727" y="1228"/>
                      </a:cubicBezTo>
                      <a:cubicBezTo>
                        <a:pt x="2717" y="1228"/>
                        <a:pt x="2692" y="1240"/>
                        <a:pt x="2644" y="1267"/>
                      </a:cubicBezTo>
                      <a:cubicBezTo>
                        <a:pt x="2057" y="1663"/>
                        <a:pt x="1705" y="2325"/>
                        <a:pt x="1354" y="2920"/>
                      </a:cubicBezTo>
                      <a:cubicBezTo>
                        <a:pt x="1303" y="2630"/>
                        <a:pt x="1729" y="0"/>
                        <a:pt x="1674" y="0"/>
                      </a:cubicBezTo>
                      <a:close/>
                    </a:path>
                  </a:pathLst>
                </a:custGeom>
                <a:solidFill>
                  <a:srgbClr val="9352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6" name="Google Shape;1546;p20"/>
              <p:cNvGrpSpPr/>
              <p:nvPr/>
            </p:nvGrpSpPr>
            <p:grpSpPr>
              <a:xfrm>
                <a:off x="7652435" y="3066437"/>
                <a:ext cx="834384" cy="1348027"/>
                <a:chOff x="4726768" y="1707718"/>
                <a:chExt cx="1642166" cy="2653075"/>
              </a:xfrm>
            </p:grpSpPr>
            <p:sp>
              <p:nvSpPr>
                <p:cNvPr id="1547" name="Google Shape;1547;p20"/>
                <p:cNvSpPr/>
                <p:nvPr/>
              </p:nvSpPr>
              <p:spPr>
                <a:xfrm>
                  <a:off x="4939924" y="2184196"/>
                  <a:ext cx="748219" cy="757143"/>
                </a:xfrm>
                <a:custGeom>
                  <a:rect b="b" l="l" r="r" t="t"/>
                  <a:pathLst>
                    <a:path extrusionOk="0" h="2021" w="1996">
                      <a:moveTo>
                        <a:pt x="1169" y="1"/>
                      </a:moveTo>
                      <a:cubicBezTo>
                        <a:pt x="1011" y="1"/>
                        <a:pt x="819" y="51"/>
                        <a:pt x="585" y="171"/>
                      </a:cubicBezTo>
                      <a:cubicBezTo>
                        <a:pt x="330" y="304"/>
                        <a:pt x="1" y="486"/>
                        <a:pt x="156" y="1245"/>
                      </a:cubicBezTo>
                      <a:cubicBezTo>
                        <a:pt x="211" y="1513"/>
                        <a:pt x="496" y="2020"/>
                        <a:pt x="948" y="2020"/>
                      </a:cubicBezTo>
                      <a:cubicBezTo>
                        <a:pt x="1206" y="2020"/>
                        <a:pt x="1518" y="1856"/>
                        <a:pt x="1872" y="1388"/>
                      </a:cubicBezTo>
                      <a:cubicBezTo>
                        <a:pt x="1872" y="1388"/>
                        <a:pt x="1995" y="1"/>
                        <a:pt x="1169" y="1"/>
                      </a:cubicBezTo>
                      <a:close/>
                    </a:path>
                  </a:pathLst>
                </a:custGeom>
                <a:solidFill>
                  <a:srgbClr val="9B910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8" name="Google Shape;1548;p20"/>
                <p:cNvSpPr/>
                <p:nvPr/>
              </p:nvSpPr>
              <p:spPr>
                <a:xfrm>
                  <a:off x="4726768" y="1707718"/>
                  <a:ext cx="1642166" cy="1005173"/>
                </a:xfrm>
                <a:custGeom>
                  <a:rect b="b" l="l" r="r" t="t"/>
                  <a:pathLst>
                    <a:path extrusionOk="0" h="2680" w="4381">
                      <a:moveTo>
                        <a:pt x="2114" y="0"/>
                      </a:moveTo>
                      <a:cubicBezTo>
                        <a:pt x="1962" y="0"/>
                        <a:pt x="1789" y="33"/>
                        <a:pt x="1594" y="106"/>
                      </a:cubicBezTo>
                      <a:cubicBezTo>
                        <a:pt x="1373" y="195"/>
                        <a:pt x="1221" y="414"/>
                        <a:pt x="1221" y="887"/>
                      </a:cubicBezTo>
                      <a:cubicBezTo>
                        <a:pt x="1176" y="876"/>
                        <a:pt x="1128" y="873"/>
                        <a:pt x="1077" y="868"/>
                      </a:cubicBezTo>
                      <a:cubicBezTo>
                        <a:pt x="1050" y="867"/>
                        <a:pt x="1024" y="866"/>
                        <a:pt x="998" y="866"/>
                      </a:cubicBezTo>
                      <a:cubicBezTo>
                        <a:pt x="398" y="866"/>
                        <a:pt x="33" y="1265"/>
                        <a:pt x="15" y="1712"/>
                      </a:cubicBezTo>
                      <a:cubicBezTo>
                        <a:pt x="1" y="2059"/>
                        <a:pt x="100" y="2680"/>
                        <a:pt x="773" y="2680"/>
                      </a:cubicBezTo>
                      <a:cubicBezTo>
                        <a:pt x="810" y="2680"/>
                        <a:pt x="848" y="2678"/>
                        <a:pt x="888" y="2674"/>
                      </a:cubicBezTo>
                      <a:cubicBezTo>
                        <a:pt x="1021" y="2662"/>
                        <a:pt x="1143" y="2626"/>
                        <a:pt x="1251" y="2566"/>
                      </a:cubicBezTo>
                      <a:cubicBezTo>
                        <a:pt x="1495" y="2433"/>
                        <a:pt x="1668" y="2196"/>
                        <a:pt x="1698" y="1897"/>
                      </a:cubicBezTo>
                      <a:cubicBezTo>
                        <a:pt x="1801" y="1967"/>
                        <a:pt x="1921" y="2012"/>
                        <a:pt x="2056" y="2012"/>
                      </a:cubicBezTo>
                      <a:cubicBezTo>
                        <a:pt x="2173" y="2012"/>
                        <a:pt x="2301" y="1978"/>
                        <a:pt x="2438" y="1897"/>
                      </a:cubicBezTo>
                      <a:cubicBezTo>
                        <a:pt x="2497" y="1860"/>
                        <a:pt x="2549" y="1822"/>
                        <a:pt x="2600" y="1778"/>
                      </a:cubicBezTo>
                      <a:cubicBezTo>
                        <a:pt x="2690" y="2057"/>
                        <a:pt x="2961" y="2467"/>
                        <a:pt x="3367" y="2467"/>
                      </a:cubicBezTo>
                      <a:cubicBezTo>
                        <a:pt x="3484" y="2467"/>
                        <a:pt x="3613" y="2433"/>
                        <a:pt x="3751" y="2352"/>
                      </a:cubicBezTo>
                      <a:cubicBezTo>
                        <a:pt x="4140" y="2126"/>
                        <a:pt x="4380" y="1672"/>
                        <a:pt x="4269" y="1238"/>
                      </a:cubicBezTo>
                      <a:cubicBezTo>
                        <a:pt x="4127" y="683"/>
                        <a:pt x="3760" y="552"/>
                        <a:pt x="3446" y="552"/>
                      </a:cubicBezTo>
                      <a:cubicBezTo>
                        <a:pt x="3174" y="552"/>
                        <a:pt x="2942" y="651"/>
                        <a:pt x="2930" y="658"/>
                      </a:cubicBezTo>
                      <a:cubicBezTo>
                        <a:pt x="2852" y="304"/>
                        <a:pt x="2581" y="0"/>
                        <a:pt x="2114" y="0"/>
                      </a:cubicBezTo>
                      <a:close/>
                    </a:path>
                  </a:pathLst>
                </a:custGeom>
                <a:solidFill>
                  <a:srgbClr val="CDC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Google Shape;1549;p20"/>
                <p:cNvSpPr/>
                <p:nvPr/>
              </p:nvSpPr>
              <p:spPr>
                <a:xfrm>
                  <a:off x="5516312" y="2145034"/>
                  <a:ext cx="746044" cy="750615"/>
                </a:xfrm>
                <a:custGeom>
                  <a:rect b="b" l="l" r="r" t="t"/>
                  <a:pathLst>
                    <a:path extrusionOk="0" h="2005" w="1992">
                      <a:moveTo>
                        <a:pt x="1118" y="1"/>
                      </a:moveTo>
                      <a:cubicBezTo>
                        <a:pt x="957" y="1"/>
                        <a:pt x="766" y="55"/>
                        <a:pt x="541" y="184"/>
                      </a:cubicBezTo>
                      <a:cubicBezTo>
                        <a:pt x="1" y="491"/>
                        <a:pt x="112" y="1257"/>
                        <a:pt x="112" y="1257"/>
                      </a:cubicBezTo>
                      <a:cubicBezTo>
                        <a:pt x="112" y="1257"/>
                        <a:pt x="201" y="1409"/>
                        <a:pt x="353" y="1579"/>
                      </a:cubicBezTo>
                      <a:cubicBezTo>
                        <a:pt x="537" y="1781"/>
                        <a:pt x="813" y="2005"/>
                        <a:pt x="1138" y="2005"/>
                      </a:cubicBezTo>
                      <a:cubicBezTo>
                        <a:pt x="1230" y="2005"/>
                        <a:pt x="1326" y="1987"/>
                        <a:pt x="1425" y="1945"/>
                      </a:cubicBezTo>
                      <a:cubicBezTo>
                        <a:pt x="1784" y="1797"/>
                        <a:pt x="1991" y="1417"/>
                        <a:pt x="1928" y="1031"/>
                      </a:cubicBezTo>
                      <a:cubicBezTo>
                        <a:pt x="1925" y="1013"/>
                        <a:pt x="1925" y="995"/>
                        <a:pt x="1921" y="980"/>
                      </a:cubicBezTo>
                      <a:cubicBezTo>
                        <a:pt x="1845" y="557"/>
                        <a:pt x="1633" y="1"/>
                        <a:pt x="1118" y="1"/>
                      </a:cubicBezTo>
                      <a:close/>
                    </a:path>
                  </a:pathLst>
                </a:custGeom>
                <a:solidFill>
                  <a:srgbClr val="9B910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0" name="Google Shape;1550;p20"/>
                <p:cNvSpPr/>
                <p:nvPr/>
              </p:nvSpPr>
              <p:spPr>
                <a:xfrm>
                  <a:off x="5337638" y="2489242"/>
                  <a:ext cx="837370" cy="1871551"/>
                </a:xfrm>
                <a:custGeom>
                  <a:rect b="b" l="l" r="r" t="t"/>
                  <a:pathLst>
                    <a:path extrusionOk="0" h="4993" w="2234">
                      <a:moveTo>
                        <a:pt x="1993" y="0"/>
                      </a:moveTo>
                      <a:lnTo>
                        <a:pt x="1683" y="670"/>
                      </a:lnTo>
                      <a:lnTo>
                        <a:pt x="1039" y="811"/>
                      </a:lnTo>
                      <a:lnTo>
                        <a:pt x="662" y="1284"/>
                      </a:lnTo>
                      <a:cubicBezTo>
                        <a:pt x="777" y="799"/>
                        <a:pt x="1102" y="426"/>
                        <a:pt x="1209" y="123"/>
                      </a:cubicBezTo>
                      <a:lnTo>
                        <a:pt x="921" y="86"/>
                      </a:lnTo>
                      <a:cubicBezTo>
                        <a:pt x="921" y="86"/>
                        <a:pt x="740" y="359"/>
                        <a:pt x="588" y="814"/>
                      </a:cubicBezTo>
                      <a:cubicBezTo>
                        <a:pt x="525" y="1007"/>
                        <a:pt x="466" y="1233"/>
                        <a:pt x="429" y="1480"/>
                      </a:cubicBezTo>
                      <a:lnTo>
                        <a:pt x="207" y="371"/>
                      </a:lnTo>
                      <a:lnTo>
                        <a:pt x="30" y="371"/>
                      </a:lnTo>
                      <a:cubicBezTo>
                        <a:pt x="0" y="736"/>
                        <a:pt x="251" y="1502"/>
                        <a:pt x="359" y="1791"/>
                      </a:cubicBezTo>
                      <a:cubicBezTo>
                        <a:pt x="277" y="2708"/>
                        <a:pt x="267" y="3915"/>
                        <a:pt x="196" y="4902"/>
                      </a:cubicBezTo>
                      <a:cubicBezTo>
                        <a:pt x="265" y="4973"/>
                        <a:pt x="435" y="4992"/>
                        <a:pt x="594" y="4992"/>
                      </a:cubicBezTo>
                      <a:cubicBezTo>
                        <a:pt x="773" y="4992"/>
                        <a:pt x="940" y="4968"/>
                        <a:pt x="940" y="4968"/>
                      </a:cubicBezTo>
                      <a:cubicBezTo>
                        <a:pt x="940" y="4968"/>
                        <a:pt x="636" y="1943"/>
                        <a:pt x="625" y="1562"/>
                      </a:cubicBezTo>
                      <a:lnTo>
                        <a:pt x="1161" y="1003"/>
                      </a:lnTo>
                      <a:lnTo>
                        <a:pt x="1827" y="766"/>
                      </a:lnTo>
                      <a:lnTo>
                        <a:pt x="2234" y="75"/>
                      </a:lnTo>
                      <a:lnTo>
                        <a:pt x="199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1" name="Google Shape;1551;p20"/>
                <p:cNvSpPr/>
                <p:nvPr/>
              </p:nvSpPr>
              <p:spPr>
                <a:xfrm>
                  <a:off x="5522838" y="3254640"/>
                  <a:ext cx="95702" cy="1024753"/>
                </a:xfrm>
                <a:custGeom>
                  <a:rect b="b" l="l" r="r" t="t"/>
                  <a:pathLst>
                    <a:path extrusionOk="0" h="2736" w="253">
                      <a:moveTo>
                        <a:pt x="40" y="1"/>
                      </a:moveTo>
                      <a:cubicBezTo>
                        <a:pt x="0" y="1"/>
                        <a:pt x="115" y="1230"/>
                        <a:pt x="105" y="1260"/>
                      </a:cubicBezTo>
                      <a:cubicBezTo>
                        <a:pt x="134" y="1700"/>
                        <a:pt x="164" y="2292"/>
                        <a:pt x="208" y="2721"/>
                      </a:cubicBezTo>
                      <a:cubicBezTo>
                        <a:pt x="215" y="2731"/>
                        <a:pt x="224" y="2735"/>
                        <a:pt x="231" y="2735"/>
                      </a:cubicBezTo>
                      <a:cubicBezTo>
                        <a:pt x="243" y="2735"/>
                        <a:pt x="252" y="2726"/>
                        <a:pt x="252" y="2718"/>
                      </a:cubicBezTo>
                      <a:cubicBezTo>
                        <a:pt x="164" y="1859"/>
                        <a:pt x="160" y="898"/>
                        <a:pt x="57" y="43"/>
                      </a:cubicBezTo>
                      <a:cubicBezTo>
                        <a:pt x="49" y="14"/>
                        <a:pt x="44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9352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2" name="Google Shape;1552;p20"/>
                <p:cNvSpPr/>
                <p:nvPr/>
              </p:nvSpPr>
              <p:spPr>
                <a:xfrm>
                  <a:off x="5472811" y="3504845"/>
                  <a:ext cx="52201" cy="778900"/>
                </a:xfrm>
                <a:custGeom>
                  <a:rect b="b" l="l" r="r" t="t"/>
                  <a:pathLst>
                    <a:path extrusionOk="0" h="2078" w="141">
                      <a:moveTo>
                        <a:pt x="18" y="1"/>
                      </a:moveTo>
                      <a:cubicBezTo>
                        <a:pt x="0" y="1"/>
                        <a:pt x="13" y="201"/>
                        <a:pt x="19" y="228"/>
                      </a:cubicBezTo>
                      <a:cubicBezTo>
                        <a:pt x="41" y="475"/>
                        <a:pt x="48" y="727"/>
                        <a:pt x="52" y="979"/>
                      </a:cubicBezTo>
                      <a:cubicBezTo>
                        <a:pt x="55" y="1337"/>
                        <a:pt x="52" y="1700"/>
                        <a:pt x="41" y="2058"/>
                      </a:cubicBezTo>
                      <a:cubicBezTo>
                        <a:pt x="50" y="2072"/>
                        <a:pt x="60" y="2077"/>
                        <a:pt x="69" y="2077"/>
                      </a:cubicBezTo>
                      <a:cubicBezTo>
                        <a:pt x="79" y="2077"/>
                        <a:pt x="87" y="2070"/>
                        <a:pt x="89" y="2062"/>
                      </a:cubicBezTo>
                      <a:cubicBezTo>
                        <a:pt x="93" y="1392"/>
                        <a:pt x="141" y="712"/>
                        <a:pt x="38" y="46"/>
                      </a:cubicBezTo>
                      <a:cubicBezTo>
                        <a:pt x="29" y="14"/>
                        <a:pt x="22" y="1"/>
                        <a:pt x="18" y="1"/>
                      </a:cubicBezTo>
                      <a:close/>
                    </a:path>
                  </a:pathLst>
                </a:custGeom>
                <a:solidFill>
                  <a:srgbClr val="9352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53" name="Google Shape;1553;p20"/>
            <p:cNvGrpSpPr/>
            <p:nvPr/>
          </p:nvGrpSpPr>
          <p:grpSpPr>
            <a:xfrm>
              <a:off x="5369205" y="2660071"/>
              <a:ext cx="1444087" cy="2163099"/>
              <a:chOff x="4606432" y="2391144"/>
              <a:chExt cx="1357607" cy="2033562"/>
            </a:xfrm>
          </p:grpSpPr>
          <p:sp>
            <p:nvSpPr>
              <p:cNvPr id="1554" name="Google Shape;1554;p20"/>
              <p:cNvSpPr/>
              <p:nvPr/>
            </p:nvSpPr>
            <p:spPr>
              <a:xfrm>
                <a:off x="4748066" y="4311162"/>
                <a:ext cx="997928" cy="113544"/>
              </a:xfrm>
              <a:custGeom>
                <a:rect b="b" l="l" r="r" t="t"/>
                <a:pathLst>
                  <a:path extrusionOk="0" h="578" w="5080">
                    <a:moveTo>
                      <a:pt x="2538" y="0"/>
                    </a:moveTo>
                    <a:cubicBezTo>
                      <a:pt x="1136" y="0"/>
                      <a:pt x="0" y="129"/>
                      <a:pt x="0" y="289"/>
                    </a:cubicBezTo>
                    <a:cubicBezTo>
                      <a:pt x="0" y="448"/>
                      <a:pt x="1136" y="577"/>
                      <a:pt x="2538" y="577"/>
                    </a:cubicBezTo>
                    <a:cubicBezTo>
                      <a:pt x="3944" y="577"/>
                      <a:pt x="5079" y="448"/>
                      <a:pt x="5079" y="289"/>
                    </a:cubicBezTo>
                    <a:cubicBezTo>
                      <a:pt x="5079" y="129"/>
                      <a:pt x="3944" y="0"/>
                      <a:pt x="2538" y="0"/>
                    </a:cubicBezTo>
                    <a:close/>
                  </a:path>
                </a:pathLst>
              </a:custGeom>
              <a:solidFill>
                <a:srgbClr val="5A5402">
                  <a:alpha val="4784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20"/>
              <p:cNvSpPr/>
              <p:nvPr/>
            </p:nvSpPr>
            <p:spPr>
              <a:xfrm>
                <a:off x="5497882" y="3147640"/>
                <a:ext cx="365776" cy="319416"/>
              </a:xfrm>
              <a:custGeom>
                <a:rect b="b" l="l" r="r" t="t"/>
                <a:pathLst>
                  <a:path extrusionOk="0" h="1626" w="1862">
                    <a:moveTo>
                      <a:pt x="1388" y="1"/>
                    </a:moveTo>
                    <a:lnTo>
                      <a:pt x="822" y="781"/>
                    </a:lnTo>
                    <a:lnTo>
                      <a:pt x="9" y="692"/>
                    </a:lnTo>
                    <a:lnTo>
                      <a:pt x="1" y="1532"/>
                    </a:lnTo>
                    <a:lnTo>
                      <a:pt x="793" y="1621"/>
                    </a:lnTo>
                    <a:cubicBezTo>
                      <a:pt x="818" y="1624"/>
                      <a:pt x="843" y="1625"/>
                      <a:pt x="867" y="1625"/>
                    </a:cubicBezTo>
                    <a:cubicBezTo>
                      <a:pt x="1132" y="1625"/>
                      <a:pt x="1376" y="1468"/>
                      <a:pt x="1481" y="1221"/>
                    </a:cubicBezTo>
                    <a:lnTo>
                      <a:pt x="1862" y="267"/>
                    </a:lnTo>
                    <a:lnTo>
                      <a:pt x="1388" y="1"/>
                    </a:ln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20"/>
              <p:cNvSpPr/>
              <p:nvPr/>
            </p:nvSpPr>
            <p:spPr>
              <a:xfrm>
                <a:off x="5421074" y="3266880"/>
                <a:ext cx="210193" cy="236910"/>
              </a:xfrm>
              <a:custGeom>
                <a:rect b="b" l="l" r="r" t="t"/>
                <a:pathLst>
                  <a:path extrusionOk="0" h="1206" w="1070">
                    <a:moveTo>
                      <a:pt x="148" y="0"/>
                    </a:moveTo>
                    <a:lnTo>
                      <a:pt x="148" y="0"/>
                    </a:lnTo>
                    <a:cubicBezTo>
                      <a:pt x="0" y="348"/>
                      <a:pt x="204" y="1180"/>
                      <a:pt x="204" y="1180"/>
                    </a:cubicBezTo>
                    <a:lnTo>
                      <a:pt x="965" y="1206"/>
                    </a:lnTo>
                    <a:lnTo>
                      <a:pt x="1069" y="11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20"/>
              <p:cNvSpPr/>
              <p:nvPr/>
            </p:nvSpPr>
            <p:spPr>
              <a:xfrm>
                <a:off x="5691377" y="2945305"/>
                <a:ext cx="272662" cy="256947"/>
              </a:xfrm>
              <a:custGeom>
                <a:rect b="b" l="l" r="r" t="t"/>
                <a:pathLst>
                  <a:path extrusionOk="0" h="1308" w="1388">
                    <a:moveTo>
                      <a:pt x="634" y="1"/>
                    </a:moveTo>
                    <a:cubicBezTo>
                      <a:pt x="589" y="1"/>
                      <a:pt x="540" y="15"/>
                      <a:pt x="496" y="42"/>
                    </a:cubicBezTo>
                    <a:cubicBezTo>
                      <a:pt x="385" y="113"/>
                      <a:pt x="329" y="242"/>
                      <a:pt x="277" y="361"/>
                    </a:cubicBezTo>
                    <a:cubicBezTo>
                      <a:pt x="263" y="355"/>
                      <a:pt x="245" y="353"/>
                      <a:pt x="226" y="353"/>
                    </a:cubicBezTo>
                    <a:cubicBezTo>
                      <a:pt x="144" y="353"/>
                      <a:pt x="36" y="405"/>
                      <a:pt x="18" y="517"/>
                    </a:cubicBezTo>
                    <a:cubicBezTo>
                      <a:pt x="0" y="653"/>
                      <a:pt x="67" y="723"/>
                      <a:pt x="178" y="853"/>
                    </a:cubicBezTo>
                    <a:cubicBezTo>
                      <a:pt x="351" y="1056"/>
                      <a:pt x="595" y="1193"/>
                      <a:pt x="836" y="1308"/>
                    </a:cubicBezTo>
                    <a:cubicBezTo>
                      <a:pt x="1073" y="1263"/>
                      <a:pt x="1265" y="1041"/>
                      <a:pt x="1350" y="816"/>
                    </a:cubicBezTo>
                    <a:cubicBezTo>
                      <a:pt x="1387" y="723"/>
                      <a:pt x="1354" y="594"/>
                      <a:pt x="1265" y="546"/>
                    </a:cubicBezTo>
                    <a:cubicBezTo>
                      <a:pt x="1250" y="320"/>
                      <a:pt x="1132" y="276"/>
                      <a:pt x="1035" y="272"/>
                    </a:cubicBezTo>
                    <a:cubicBezTo>
                      <a:pt x="1045" y="197"/>
                      <a:pt x="973" y="95"/>
                      <a:pt x="867" y="95"/>
                    </a:cubicBezTo>
                    <a:cubicBezTo>
                      <a:pt x="842" y="95"/>
                      <a:pt x="816" y="100"/>
                      <a:pt x="788" y="113"/>
                    </a:cubicBezTo>
                    <a:cubicBezTo>
                      <a:pt x="765" y="36"/>
                      <a:pt x="704" y="1"/>
                      <a:pt x="634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20"/>
              <p:cNvSpPr/>
              <p:nvPr/>
            </p:nvSpPr>
            <p:spPr>
              <a:xfrm>
                <a:off x="5788616" y="2968289"/>
                <a:ext cx="99203" cy="119241"/>
              </a:xfrm>
              <a:custGeom>
                <a:rect b="b" l="l" r="r" t="t"/>
                <a:pathLst>
                  <a:path extrusionOk="0" h="607" w="505">
                    <a:moveTo>
                      <a:pt x="300" y="0"/>
                    </a:moveTo>
                    <a:cubicBezTo>
                      <a:pt x="300" y="0"/>
                      <a:pt x="226" y="26"/>
                      <a:pt x="171" y="122"/>
                    </a:cubicBezTo>
                    <a:cubicBezTo>
                      <a:pt x="86" y="274"/>
                      <a:pt x="1" y="506"/>
                      <a:pt x="97" y="584"/>
                    </a:cubicBezTo>
                    <a:cubicBezTo>
                      <a:pt x="116" y="600"/>
                      <a:pt x="137" y="607"/>
                      <a:pt x="159" y="607"/>
                    </a:cubicBezTo>
                    <a:cubicBezTo>
                      <a:pt x="316" y="607"/>
                      <a:pt x="504" y="244"/>
                      <a:pt x="504" y="244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20"/>
              <p:cNvSpPr/>
              <p:nvPr/>
            </p:nvSpPr>
            <p:spPr>
              <a:xfrm>
                <a:off x="5784294" y="2965931"/>
                <a:ext cx="106275" cy="123759"/>
              </a:xfrm>
              <a:custGeom>
                <a:rect b="b" l="l" r="r" t="t"/>
                <a:pathLst>
                  <a:path extrusionOk="0" h="630" w="541">
                    <a:moveTo>
                      <a:pt x="318" y="1"/>
                    </a:moveTo>
                    <a:cubicBezTo>
                      <a:pt x="315" y="1"/>
                      <a:pt x="238" y="30"/>
                      <a:pt x="182" y="130"/>
                    </a:cubicBezTo>
                    <a:cubicBezTo>
                      <a:pt x="104" y="263"/>
                      <a:pt x="1" y="518"/>
                      <a:pt x="111" y="607"/>
                    </a:cubicBezTo>
                    <a:cubicBezTo>
                      <a:pt x="130" y="622"/>
                      <a:pt x="156" y="629"/>
                      <a:pt x="182" y="629"/>
                    </a:cubicBezTo>
                    <a:lnTo>
                      <a:pt x="204" y="629"/>
                    </a:lnTo>
                    <a:cubicBezTo>
                      <a:pt x="359" y="596"/>
                      <a:pt x="533" y="274"/>
                      <a:pt x="540" y="260"/>
                    </a:cubicBezTo>
                    <a:lnTo>
                      <a:pt x="515" y="248"/>
                    </a:lnTo>
                    <a:cubicBezTo>
                      <a:pt x="515" y="252"/>
                      <a:pt x="344" y="574"/>
                      <a:pt x="200" y="603"/>
                    </a:cubicBezTo>
                    <a:cubicBezTo>
                      <a:pt x="195" y="604"/>
                      <a:pt x="189" y="605"/>
                      <a:pt x="183" y="605"/>
                    </a:cubicBezTo>
                    <a:cubicBezTo>
                      <a:pt x="163" y="605"/>
                      <a:pt x="144" y="599"/>
                      <a:pt x="127" y="585"/>
                    </a:cubicBezTo>
                    <a:cubicBezTo>
                      <a:pt x="45" y="518"/>
                      <a:pt x="111" y="308"/>
                      <a:pt x="204" y="141"/>
                    </a:cubicBezTo>
                    <a:cubicBezTo>
                      <a:pt x="255" y="52"/>
                      <a:pt x="326" y="23"/>
                      <a:pt x="326" y="23"/>
                    </a:cubicBezTo>
                    <a:lnTo>
                      <a:pt x="318" y="1"/>
                    </a:ln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20"/>
              <p:cNvSpPr/>
              <p:nvPr/>
            </p:nvSpPr>
            <p:spPr>
              <a:xfrm>
                <a:off x="5745006" y="3019560"/>
                <a:ext cx="91149" cy="91542"/>
              </a:xfrm>
              <a:custGeom>
                <a:rect b="b" l="l" r="r" t="t"/>
                <a:pathLst>
                  <a:path extrusionOk="0" h="466" w="464">
                    <a:moveTo>
                      <a:pt x="19" y="1"/>
                    </a:moveTo>
                    <a:lnTo>
                      <a:pt x="1" y="393"/>
                    </a:lnTo>
                    <a:cubicBezTo>
                      <a:pt x="1" y="393"/>
                      <a:pt x="134" y="466"/>
                      <a:pt x="247" y="466"/>
                    </a:cubicBezTo>
                    <a:cubicBezTo>
                      <a:pt x="299" y="466"/>
                      <a:pt x="346" y="450"/>
                      <a:pt x="375" y="405"/>
                    </a:cubicBezTo>
                    <a:cubicBezTo>
                      <a:pt x="463" y="260"/>
                      <a:pt x="19" y="1"/>
                      <a:pt x="19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20"/>
              <p:cNvSpPr/>
              <p:nvPr/>
            </p:nvSpPr>
            <p:spPr>
              <a:xfrm>
                <a:off x="5743630" y="3017595"/>
                <a:ext cx="80738" cy="96060"/>
              </a:xfrm>
              <a:custGeom>
                <a:rect b="b" l="l" r="r" t="t"/>
                <a:pathLst>
                  <a:path extrusionOk="0" h="489" w="411">
                    <a:moveTo>
                      <a:pt x="33" y="0"/>
                    </a:moveTo>
                    <a:lnTo>
                      <a:pt x="18" y="23"/>
                    </a:lnTo>
                    <a:cubicBezTo>
                      <a:pt x="23" y="26"/>
                      <a:pt x="341" y="215"/>
                      <a:pt x="378" y="352"/>
                    </a:cubicBezTo>
                    <a:cubicBezTo>
                      <a:pt x="382" y="374"/>
                      <a:pt x="378" y="393"/>
                      <a:pt x="370" y="407"/>
                    </a:cubicBezTo>
                    <a:cubicBezTo>
                      <a:pt x="345" y="448"/>
                      <a:pt x="301" y="463"/>
                      <a:pt x="253" y="463"/>
                    </a:cubicBezTo>
                    <a:cubicBezTo>
                      <a:pt x="147" y="463"/>
                      <a:pt x="17" y="393"/>
                      <a:pt x="15" y="393"/>
                    </a:cubicBezTo>
                    <a:lnTo>
                      <a:pt x="1" y="415"/>
                    </a:lnTo>
                    <a:cubicBezTo>
                      <a:pt x="11" y="418"/>
                      <a:pt x="141" y="489"/>
                      <a:pt x="255" y="489"/>
                    </a:cubicBezTo>
                    <a:cubicBezTo>
                      <a:pt x="311" y="489"/>
                      <a:pt x="363" y="474"/>
                      <a:pt x="392" y="422"/>
                    </a:cubicBezTo>
                    <a:cubicBezTo>
                      <a:pt x="407" y="400"/>
                      <a:pt x="411" y="374"/>
                      <a:pt x="404" y="344"/>
                    </a:cubicBezTo>
                    <a:cubicBezTo>
                      <a:pt x="366" y="197"/>
                      <a:pt x="49" y="7"/>
                      <a:pt x="33" y="0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20"/>
              <p:cNvSpPr/>
              <p:nvPr/>
            </p:nvSpPr>
            <p:spPr>
              <a:xfrm>
                <a:off x="5825546" y="3001487"/>
                <a:ext cx="94882" cy="120026"/>
              </a:xfrm>
              <a:custGeom>
                <a:rect b="b" l="l" r="r" t="t"/>
                <a:pathLst>
                  <a:path extrusionOk="0" h="611" w="483">
                    <a:moveTo>
                      <a:pt x="297" y="1"/>
                    </a:moveTo>
                    <a:cubicBezTo>
                      <a:pt x="297" y="1"/>
                      <a:pt x="227" y="26"/>
                      <a:pt x="171" y="127"/>
                    </a:cubicBezTo>
                    <a:cubicBezTo>
                      <a:pt x="83" y="275"/>
                      <a:pt x="1" y="508"/>
                      <a:pt x="94" y="586"/>
                    </a:cubicBezTo>
                    <a:cubicBezTo>
                      <a:pt x="116" y="603"/>
                      <a:pt x="139" y="610"/>
                      <a:pt x="162" y="610"/>
                    </a:cubicBezTo>
                    <a:cubicBezTo>
                      <a:pt x="313" y="610"/>
                      <a:pt x="482" y="297"/>
                      <a:pt x="482" y="297"/>
                    </a:cubicBezTo>
                    <a:lnTo>
                      <a:pt x="297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20"/>
              <p:cNvSpPr/>
              <p:nvPr/>
            </p:nvSpPr>
            <p:spPr>
              <a:xfrm>
                <a:off x="5821225" y="2999326"/>
                <a:ext cx="101364" cy="124545"/>
              </a:xfrm>
              <a:custGeom>
                <a:rect b="b" l="l" r="r" t="t"/>
                <a:pathLst>
                  <a:path extrusionOk="0" h="634" w="516">
                    <a:moveTo>
                      <a:pt x="316" y="1"/>
                    </a:moveTo>
                    <a:cubicBezTo>
                      <a:pt x="311" y="1"/>
                      <a:pt x="238" y="30"/>
                      <a:pt x="178" y="131"/>
                    </a:cubicBezTo>
                    <a:cubicBezTo>
                      <a:pt x="101" y="264"/>
                      <a:pt x="1" y="519"/>
                      <a:pt x="108" y="607"/>
                    </a:cubicBezTo>
                    <a:cubicBezTo>
                      <a:pt x="130" y="626"/>
                      <a:pt x="156" y="633"/>
                      <a:pt x="186" y="633"/>
                    </a:cubicBezTo>
                    <a:lnTo>
                      <a:pt x="212" y="633"/>
                    </a:lnTo>
                    <a:cubicBezTo>
                      <a:pt x="360" y="604"/>
                      <a:pt x="508" y="326"/>
                      <a:pt x="516" y="315"/>
                    </a:cubicBezTo>
                    <a:lnTo>
                      <a:pt x="493" y="304"/>
                    </a:lnTo>
                    <a:cubicBezTo>
                      <a:pt x="489" y="304"/>
                      <a:pt x="342" y="578"/>
                      <a:pt x="205" y="604"/>
                    </a:cubicBezTo>
                    <a:cubicBezTo>
                      <a:pt x="197" y="606"/>
                      <a:pt x="190" y="607"/>
                      <a:pt x="183" y="607"/>
                    </a:cubicBezTo>
                    <a:cubicBezTo>
                      <a:pt x="162" y="607"/>
                      <a:pt x="143" y="599"/>
                      <a:pt x="127" y="585"/>
                    </a:cubicBezTo>
                    <a:cubicBezTo>
                      <a:pt x="45" y="519"/>
                      <a:pt x="108" y="308"/>
                      <a:pt x="205" y="141"/>
                    </a:cubicBezTo>
                    <a:cubicBezTo>
                      <a:pt x="256" y="52"/>
                      <a:pt x="327" y="27"/>
                      <a:pt x="327" y="27"/>
                    </a:cubicBez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20"/>
              <p:cNvSpPr/>
              <p:nvPr/>
            </p:nvSpPr>
            <p:spPr>
              <a:xfrm>
                <a:off x="5853441" y="3054919"/>
                <a:ext cx="84274" cy="92524"/>
              </a:xfrm>
              <a:custGeom>
                <a:rect b="b" l="l" r="r" t="t"/>
                <a:pathLst>
                  <a:path extrusionOk="0" h="471" w="429">
                    <a:moveTo>
                      <a:pt x="370" y="1"/>
                    </a:moveTo>
                    <a:cubicBezTo>
                      <a:pt x="338" y="1"/>
                      <a:pt x="294" y="13"/>
                      <a:pt x="244" y="62"/>
                    </a:cubicBezTo>
                    <a:cubicBezTo>
                      <a:pt x="174" y="125"/>
                      <a:pt x="0" y="376"/>
                      <a:pt x="92" y="450"/>
                    </a:cubicBezTo>
                    <a:cubicBezTo>
                      <a:pt x="110" y="465"/>
                      <a:pt x="130" y="471"/>
                      <a:pt x="151" y="471"/>
                    </a:cubicBezTo>
                    <a:cubicBezTo>
                      <a:pt x="267" y="471"/>
                      <a:pt x="410" y="287"/>
                      <a:pt x="410" y="287"/>
                    </a:cubicBezTo>
                    <a:lnTo>
                      <a:pt x="429" y="17"/>
                    </a:lnTo>
                    <a:cubicBezTo>
                      <a:pt x="429" y="17"/>
                      <a:pt x="407" y="1"/>
                      <a:pt x="370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20"/>
              <p:cNvSpPr/>
              <p:nvPr/>
            </p:nvSpPr>
            <p:spPr>
              <a:xfrm>
                <a:off x="5862870" y="3052169"/>
                <a:ext cx="77202" cy="97828"/>
              </a:xfrm>
              <a:custGeom>
                <a:rect b="b" l="l" r="r" t="t"/>
                <a:pathLst>
                  <a:path extrusionOk="0" h="498" w="393">
                    <a:moveTo>
                      <a:pt x="321" y="1"/>
                    </a:moveTo>
                    <a:cubicBezTo>
                      <a:pt x="286" y="1"/>
                      <a:pt x="239" y="14"/>
                      <a:pt x="185" y="65"/>
                    </a:cubicBezTo>
                    <a:cubicBezTo>
                      <a:pt x="133" y="113"/>
                      <a:pt x="0" y="294"/>
                      <a:pt x="4" y="405"/>
                    </a:cubicBezTo>
                    <a:cubicBezTo>
                      <a:pt x="4" y="434"/>
                      <a:pt x="15" y="456"/>
                      <a:pt x="37" y="472"/>
                    </a:cubicBezTo>
                    <a:cubicBezTo>
                      <a:pt x="55" y="490"/>
                      <a:pt x="77" y="497"/>
                      <a:pt x="104" y="497"/>
                    </a:cubicBezTo>
                    <a:lnTo>
                      <a:pt x="122" y="497"/>
                    </a:lnTo>
                    <a:cubicBezTo>
                      <a:pt x="237" y="483"/>
                      <a:pt x="366" y="316"/>
                      <a:pt x="374" y="313"/>
                    </a:cubicBezTo>
                    <a:lnTo>
                      <a:pt x="352" y="294"/>
                    </a:lnTo>
                    <a:cubicBezTo>
                      <a:pt x="352" y="294"/>
                      <a:pt x="226" y="456"/>
                      <a:pt x="118" y="468"/>
                    </a:cubicBezTo>
                    <a:cubicBezTo>
                      <a:pt x="112" y="469"/>
                      <a:pt x="106" y="469"/>
                      <a:pt x="101" y="469"/>
                    </a:cubicBezTo>
                    <a:cubicBezTo>
                      <a:pt x="82" y="469"/>
                      <a:pt x="66" y="464"/>
                      <a:pt x="52" y="453"/>
                    </a:cubicBezTo>
                    <a:cubicBezTo>
                      <a:pt x="41" y="442"/>
                      <a:pt x="33" y="427"/>
                      <a:pt x="29" y="405"/>
                    </a:cubicBezTo>
                    <a:cubicBezTo>
                      <a:pt x="26" y="306"/>
                      <a:pt x="152" y="135"/>
                      <a:pt x="203" y="84"/>
                    </a:cubicBezTo>
                    <a:cubicBezTo>
                      <a:pt x="251" y="40"/>
                      <a:pt x="290" y="28"/>
                      <a:pt x="320" y="28"/>
                    </a:cubicBezTo>
                    <a:cubicBezTo>
                      <a:pt x="352" y="28"/>
                      <a:pt x="372" y="43"/>
                      <a:pt x="374" y="43"/>
                    </a:cubicBezTo>
                    <a:lnTo>
                      <a:pt x="392" y="21"/>
                    </a:lnTo>
                    <a:cubicBezTo>
                      <a:pt x="390" y="21"/>
                      <a:pt x="364" y="1"/>
                      <a:pt x="321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20"/>
              <p:cNvSpPr/>
              <p:nvPr/>
            </p:nvSpPr>
            <p:spPr>
              <a:xfrm>
                <a:off x="4778514" y="2577959"/>
                <a:ext cx="373044" cy="659261"/>
              </a:xfrm>
              <a:custGeom>
                <a:rect b="b" l="l" r="r" t="t"/>
                <a:pathLst>
                  <a:path extrusionOk="0" h="3356" w="1899">
                    <a:moveTo>
                      <a:pt x="519" y="0"/>
                    </a:moveTo>
                    <a:cubicBezTo>
                      <a:pt x="0" y="1103"/>
                      <a:pt x="275" y="2223"/>
                      <a:pt x="966" y="3355"/>
                    </a:cubicBezTo>
                    <a:lnTo>
                      <a:pt x="1899" y="2911"/>
                    </a:lnTo>
                    <a:cubicBezTo>
                      <a:pt x="1247" y="2013"/>
                      <a:pt x="922" y="1277"/>
                      <a:pt x="1163" y="111"/>
                    </a:cubicBez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20"/>
              <p:cNvSpPr/>
              <p:nvPr/>
            </p:nvSpPr>
            <p:spPr>
              <a:xfrm>
                <a:off x="4936257" y="3084385"/>
                <a:ext cx="321380" cy="367151"/>
              </a:xfrm>
              <a:custGeom>
                <a:rect b="b" l="l" r="r" t="t"/>
                <a:pathLst>
                  <a:path extrusionOk="0" h="1869" w="1636">
                    <a:moveTo>
                      <a:pt x="977" y="0"/>
                    </a:moveTo>
                    <a:lnTo>
                      <a:pt x="0" y="719"/>
                    </a:lnTo>
                    <a:lnTo>
                      <a:pt x="870" y="1868"/>
                    </a:lnTo>
                    <a:lnTo>
                      <a:pt x="1635" y="941"/>
                    </a:lnTo>
                    <a:lnTo>
                      <a:pt x="9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20"/>
              <p:cNvSpPr/>
              <p:nvPr/>
            </p:nvSpPr>
            <p:spPr>
              <a:xfrm>
                <a:off x="4849823" y="2391144"/>
                <a:ext cx="268930" cy="212158"/>
              </a:xfrm>
              <a:custGeom>
                <a:rect b="b" l="l" r="r" t="t"/>
                <a:pathLst>
                  <a:path extrusionOk="0" h="1080" w="1369">
                    <a:moveTo>
                      <a:pt x="796" y="1"/>
                    </a:moveTo>
                    <a:cubicBezTo>
                      <a:pt x="738" y="1"/>
                      <a:pt x="683" y="30"/>
                      <a:pt x="658" y="70"/>
                    </a:cubicBezTo>
                    <a:cubicBezTo>
                      <a:pt x="623" y="43"/>
                      <a:pt x="578" y="21"/>
                      <a:pt x="524" y="21"/>
                    </a:cubicBezTo>
                    <a:cubicBezTo>
                      <a:pt x="462" y="21"/>
                      <a:pt x="389" y="52"/>
                      <a:pt x="307" y="141"/>
                    </a:cubicBezTo>
                    <a:cubicBezTo>
                      <a:pt x="297" y="140"/>
                      <a:pt x="287" y="139"/>
                      <a:pt x="278" y="139"/>
                    </a:cubicBezTo>
                    <a:cubicBezTo>
                      <a:pt x="188" y="139"/>
                      <a:pt x="100" y="213"/>
                      <a:pt x="71" y="300"/>
                    </a:cubicBezTo>
                    <a:cubicBezTo>
                      <a:pt x="1" y="529"/>
                      <a:pt x="11" y="822"/>
                      <a:pt x="167" y="1007"/>
                    </a:cubicBezTo>
                    <a:cubicBezTo>
                      <a:pt x="349" y="1048"/>
                      <a:pt x="535" y="1080"/>
                      <a:pt x="722" y="1080"/>
                    </a:cubicBezTo>
                    <a:cubicBezTo>
                      <a:pt x="805" y="1080"/>
                      <a:pt x="887" y="1073"/>
                      <a:pt x="969" y="1059"/>
                    </a:cubicBezTo>
                    <a:cubicBezTo>
                      <a:pt x="1136" y="1029"/>
                      <a:pt x="1232" y="1014"/>
                      <a:pt x="1299" y="896"/>
                    </a:cubicBezTo>
                    <a:cubicBezTo>
                      <a:pt x="1369" y="774"/>
                      <a:pt x="1276" y="637"/>
                      <a:pt x="1195" y="615"/>
                    </a:cubicBezTo>
                    <a:cubicBezTo>
                      <a:pt x="1232" y="489"/>
                      <a:pt x="1266" y="352"/>
                      <a:pt x="1221" y="226"/>
                    </a:cubicBezTo>
                    <a:cubicBezTo>
                      <a:pt x="1189" y="137"/>
                      <a:pt x="1117" y="71"/>
                      <a:pt x="1039" y="71"/>
                    </a:cubicBezTo>
                    <a:cubicBezTo>
                      <a:pt x="1009" y="71"/>
                      <a:pt x="980" y="80"/>
                      <a:pt x="951" y="101"/>
                    </a:cubicBezTo>
                    <a:cubicBezTo>
                      <a:pt x="914" y="29"/>
                      <a:pt x="854" y="1"/>
                      <a:pt x="796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20"/>
              <p:cNvSpPr/>
              <p:nvPr/>
            </p:nvSpPr>
            <p:spPr>
              <a:xfrm>
                <a:off x="4953544" y="2410198"/>
                <a:ext cx="89774" cy="114919"/>
              </a:xfrm>
              <a:custGeom>
                <a:rect b="b" l="l" r="r" t="t"/>
                <a:pathLst>
                  <a:path extrusionOk="0" h="585" w="457">
                    <a:moveTo>
                      <a:pt x="415" y="0"/>
                    </a:moveTo>
                    <a:lnTo>
                      <a:pt x="105" y="62"/>
                    </a:lnTo>
                    <a:cubicBezTo>
                      <a:pt x="105" y="62"/>
                      <a:pt x="1" y="584"/>
                      <a:pt x="209" y="584"/>
                    </a:cubicBezTo>
                    <a:cubicBezTo>
                      <a:pt x="334" y="584"/>
                      <a:pt x="412" y="347"/>
                      <a:pt x="438" y="178"/>
                    </a:cubicBezTo>
                    <a:cubicBezTo>
                      <a:pt x="456" y="67"/>
                      <a:pt x="415" y="0"/>
                      <a:pt x="415" y="0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20"/>
              <p:cNvSpPr/>
              <p:nvPr/>
            </p:nvSpPr>
            <p:spPr>
              <a:xfrm>
                <a:off x="4957276" y="2408627"/>
                <a:ext cx="88988" cy="119437"/>
              </a:xfrm>
              <a:custGeom>
                <a:rect b="b" l="l" r="r" t="t"/>
                <a:pathLst>
                  <a:path extrusionOk="0" h="608" w="453">
                    <a:moveTo>
                      <a:pt x="408" y="0"/>
                    </a:moveTo>
                    <a:lnTo>
                      <a:pt x="386" y="15"/>
                    </a:lnTo>
                    <a:cubicBezTo>
                      <a:pt x="386" y="15"/>
                      <a:pt x="422" y="82"/>
                      <a:pt x="408" y="186"/>
                    </a:cubicBezTo>
                    <a:cubicBezTo>
                      <a:pt x="378" y="374"/>
                      <a:pt x="297" y="577"/>
                      <a:pt x="190" y="577"/>
                    </a:cubicBezTo>
                    <a:cubicBezTo>
                      <a:pt x="164" y="577"/>
                      <a:pt x="142" y="566"/>
                      <a:pt x="123" y="548"/>
                    </a:cubicBezTo>
                    <a:cubicBezTo>
                      <a:pt x="31" y="433"/>
                      <a:pt x="97" y="78"/>
                      <a:pt x="97" y="75"/>
                    </a:cubicBezTo>
                    <a:lnTo>
                      <a:pt x="71" y="67"/>
                    </a:lnTo>
                    <a:cubicBezTo>
                      <a:pt x="67" y="82"/>
                      <a:pt x="1" y="440"/>
                      <a:pt x="101" y="563"/>
                    </a:cubicBezTo>
                    <a:cubicBezTo>
                      <a:pt x="127" y="592"/>
                      <a:pt x="156" y="607"/>
                      <a:pt x="190" y="607"/>
                    </a:cubicBezTo>
                    <a:cubicBezTo>
                      <a:pt x="330" y="603"/>
                      <a:pt x="408" y="341"/>
                      <a:pt x="434" y="189"/>
                    </a:cubicBezTo>
                    <a:cubicBezTo>
                      <a:pt x="452" y="75"/>
                      <a:pt x="408" y="4"/>
                      <a:pt x="408" y="0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20"/>
              <p:cNvSpPr/>
              <p:nvPr/>
            </p:nvSpPr>
            <p:spPr>
              <a:xfrm>
                <a:off x="4972009" y="2509205"/>
                <a:ext cx="108240" cy="66005"/>
              </a:xfrm>
              <a:custGeom>
                <a:rect b="b" l="l" r="r" t="t"/>
                <a:pathLst>
                  <a:path extrusionOk="0" h="336" w="551">
                    <a:moveTo>
                      <a:pt x="316" y="1"/>
                    </a:moveTo>
                    <a:cubicBezTo>
                      <a:pt x="179" y="1"/>
                      <a:pt x="32" y="22"/>
                      <a:pt x="22" y="110"/>
                    </a:cubicBezTo>
                    <a:cubicBezTo>
                      <a:pt x="0" y="280"/>
                      <a:pt x="321" y="335"/>
                      <a:pt x="321" y="335"/>
                    </a:cubicBezTo>
                    <a:lnTo>
                      <a:pt x="551" y="17"/>
                    </a:lnTo>
                    <a:cubicBezTo>
                      <a:pt x="551" y="17"/>
                      <a:pt x="438" y="1"/>
                      <a:pt x="316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20"/>
              <p:cNvSpPr/>
              <p:nvPr/>
            </p:nvSpPr>
            <p:spPr>
              <a:xfrm>
                <a:off x="4968866" y="2506651"/>
                <a:ext cx="111383" cy="70719"/>
              </a:xfrm>
              <a:custGeom>
                <a:rect b="b" l="l" r="r" t="t"/>
                <a:pathLst>
                  <a:path extrusionOk="0" h="360" w="567">
                    <a:moveTo>
                      <a:pt x="338" y="1"/>
                    </a:moveTo>
                    <a:cubicBezTo>
                      <a:pt x="234" y="1"/>
                      <a:pt x="122" y="12"/>
                      <a:pt x="64" y="56"/>
                    </a:cubicBezTo>
                    <a:cubicBezTo>
                      <a:pt x="42" y="75"/>
                      <a:pt x="27" y="97"/>
                      <a:pt x="23" y="123"/>
                    </a:cubicBezTo>
                    <a:cubicBezTo>
                      <a:pt x="1" y="300"/>
                      <a:pt x="319" y="360"/>
                      <a:pt x="334" y="360"/>
                    </a:cubicBezTo>
                    <a:lnTo>
                      <a:pt x="337" y="334"/>
                    </a:lnTo>
                    <a:cubicBezTo>
                      <a:pt x="334" y="334"/>
                      <a:pt x="30" y="278"/>
                      <a:pt x="52" y="126"/>
                    </a:cubicBezTo>
                    <a:cubicBezTo>
                      <a:pt x="52" y="108"/>
                      <a:pt x="64" y="93"/>
                      <a:pt x="83" y="78"/>
                    </a:cubicBezTo>
                    <a:cubicBezTo>
                      <a:pt x="132" y="40"/>
                      <a:pt x="234" y="29"/>
                      <a:pt x="330" y="29"/>
                    </a:cubicBezTo>
                    <a:cubicBezTo>
                      <a:pt x="449" y="29"/>
                      <a:pt x="561" y="45"/>
                      <a:pt x="563" y="45"/>
                    </a:cubicBezTo>
                    <a:lnTo>
                      <a:pt x="567" y="15"/>
                    </a:lnTo>
                    <a:cubicBezTo>
                      <a:pt x="559" y="15"/>
                      <a:pt x="454" y="1"/>
                      <a:pt x="338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20"/>
              <p:cNvSpPr/>
              <p:nvPr/>
            </p:nvSpPr>
            <p:spPr>
              <a:xfrm>
                <a:off x="4904237" y="2413538"/>
                <a:ext cx="89774" cy="115115"/>
              </a:xfrm>
              <a:custGeom>
                <a:rect b="b" l="l" r="r" t="t"/>
                <a:pathLst>
                  <a:path extrusionOk="0" h="586" w="457">
                    <a:moveTo>
                      <a:pt x="415" y="1"/>
                    </a:moveTo>
                    <a:lnTo>
                      <a:pt x="86" y="120"/>
                    </a:lnTo>
                    <a:cubicBezTo>
                      <a:pt x="86" y="120"/>
                      <a:pt x="1" y="586"/>
                      <a:pt x="207" y="586"/>
                    </a:cubicBezTo>
                    <a:cubicBezTo>
                      <a:pt x="334" y="582"/>
                      <a:pt x="412" y="349"/>
                      <a:pt x="437" y="178"/>
                    </a:cubicBezTo>
                    <a:cubicBezTo>
                      <a:pt x="456" y="67"/>
                      <a:pt x="415" y="1"/>
                      <a:pt x="415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20"/>
              <p:cNvSpPr/>
              <p:nvPr/>
            </p:nvSpPr>
            <p:spPr>
              <a:xfrm>
                <a:off x="4907183" y="2412163"/>
                <a:ext cx="88792" cy="118651"/>
              </a:xfrm>
              <a:custGeom>
                <a:rect b="b" l="l" r="r" t="t"/>
                <a:pathLst>
                  <a:path extrusionOk="0" h="604" w="452">
                    <a:moveTo>
                      <a:pt x="411" y="1"/>
                    </a:moveTo>
                    <a:lnTo>
                      <a:pt x="385" y="16"/>
                    </a:lnTo>
                    <a:cubicBezTo>
                      <a:pt x="389" y="16"/>
                      <a:pt x="426" y="79"/>
                      <a:pt x="407" y="182"/>
                    </a:cubicBezTo>
                    <a:cubicBezTo>
                      <a:pt x="378" y="371"/>
                      <a:pt x="300" y="578"/>
                      <a:pt x="192" y="578"/>
                    </a:cubicBezTo>
                    <a:cubicBezTo>
                      <a:pt x="163" y="578"/>
                      <a:pt x="137" y="567"/>
                      <a:pt x="119" y="545"/>
                    </a:cubicBezTo>
                    <a:cubicBezTo>
                      <a:pt x="30" y="438"/>
                      <a:pt x="81" y="130"/>
                      <a:pt x="86" y="130"/>
                    </a:cubicBezTo>
                    <a:lnTo>
                      <a:pt x="56" y="123"/>
                    </a:lnTo>
                    <a:cubicBezTo>
                      <a:pt x="56" y="137"/>
                      <a:pt x="1" y="445"/>
                      <a:pt x="97" y="559"/>
                    </a:cubicBezTo>
                    <a:cubicBezTo>
                      <a:pt x="122" y="589"/>
                      <a:pt x="156" y="604"/>
                      <a:pt x="192" y="604"/>
                    </a:cubicBezTo>
                    <a:cubicBezTo>
                      <a:pt x="334" y="604"/>
                      <a:pt x="411" y="341"/>
                      <a:pt x="437" y="185"/>
                    </a:cubicBezTo>
                    <a:cubicBezTo>
                      <a:pt x="452" y="74"/>
                      <a:pt x="411" y="4"/>
                      <a:pt x="411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20"/>
              <p:cNvSpPr/>
              <p:nvPr/>
            </p:nvSpPr>
            <p:spPr>
              <a:xfrm>
                <a:off x="4877324" y="2424539"/>
                <a:ext cx="56968" cy="107847"/>
              </a:xfrm>
              <a:custGeom>
                <a:rect b="b" l="l" r="r" t="t"/>
                <a:pathLst>
                  <a:path extrusionOk="0" h="549" w="290">
                    <a:moveTo>
                      <a:pt x="156" y="1"/>
                    </a:moveTo>
                    <a:lnTo>
                      <a:pt x="4" y="223"/>
                    </a:lnTo>
                    <a:cubicBezTo>
                      <a:pt x="4" y="223"/>
                      <a:pt x="1" y="549"/>
                      <a:pt x="153" y="549"/>
                    </a:cubicBezTo>
                    <a:cubicBezTo>
                      <a:pt x="271" y="549"/>
                      <a:pt x="289" y="241"/>
                      <a:pt x="278" y="149"/>
                    </a:cubicBezTo>
                    <a:cubicBezTo>
                      <a:pt x="256" y="1"/>
                      <a:pt x="156" y="1"/>
                      <a:pt x="156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20"/>
              <p:cNvSpPr/>
              <p:nvPr/>
            </p:nvSpPr>
            <p:spPr>
              <a:xfrm>
                <a:off x="4875164" y="2421592"/>
                <a:ext cx="61290" cy="112954"/>
              </a:xfrm>
              <a:custGeom>
                <a:rect b="b" l="l" r="r" t="t"/>
                <a:pathLst>
                  <a:path extrusionOk="0" h="575" w="312">
                    <a:moveTo>
                      <a:pt x="167" y="1"/>
                    </a:moveTo>
                    <a:lnTo>
                      <a:pt x="167" y="31"/>
                    </a:lnTo>
                    <a:cubicBezTo>
                      <a:pt x="171" y="31"/>
                      <a:pt x="256" y="34"/>
                      <a:pt x="275" y="168"/>
                    </a:cubicBezTo>
                    <a:cubicBezTo>
                      <a:pt x="285" y="238"/>
                      <a:pt x="275" y="453"/>
                      <a:pt x="212" y="526"/>
                    </a:cubicBezTo>
                    <a:cubicBezTo>
                      <a:pt x="197" y="541"/>
                      <a:pt x="182" y="548"/>
                      <a:pt x="164" y="548"/>
                    </a:cubicBezTo>
                    <a:cubicBezTo>
                      <a:pt x="142" y="548"/>
                      <a:pt x="119" y="541"/>
                      <a:pt x="101" y="523"/>
                    </a:cubicBezTo>
                    <a:cubicBezTo>
                      <a:pt x="27" y="445"/>
                      <a:pt x="27" y="241"/>
                      <a:pt x="27" y="238"/>
                    </a:cubicBezTo>
                    <a:lnTo>
                      <a:pt x="0" y="238"/>
                    </a:lnTo>
                    <a:cubicBezTo>
                      <a:pt x="0" y="248"/>
                      <a:pt x="0" y="456"/>
                      <a:pt x="82" y="541"/>
                    </a:cubicBezTo>
                    <a:cubicBezTo>
                      <a:pt x="104" y="564"/>
                      <a:pt x="134" y="574"/>
                      <a:pt x="164" y="574"/>
                    </a:cubicBezTo>
                    <a:cubicBezTo>
                      <a:pt x="189" y="574"/>
                      <a:pt x="212" y="564"/>
                      <a:pt x="230" y="545"/>
                    </a:cubicBezTo>
                    <a:cubicBezTo>
                      <a:pt x="304" y="460"/>
                      <a:pt x="311" y="234"/>
                      <a:pt x="300" y="164"/>
                    </a:cubicBezTo>
                    <a:cubicBezTo>
                      <a:pt x="278" y="4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20"/>
              <p:cNvSpPr/>
              <p:nvPr/>
            </p:nvSpPr>
            <p:spPr>
              <a:xfrm>
                <a:off x="4606432" y="4029196"/>
                <a:ext cx="247681" cy="256710"/>
              </a:xfrm>
              <a:custGeom>
                <a:rect b="b" l="l" r="r" t="t"/>
                <a:pathLst>
                  <a:path extrusionOk="0" h="1304" w="1258">
                    <a:moveTo>
                      <a:pt x="253" y="1"/>
                    </a:moveTo>
                    <a:cubicBezTo>
                      <a:pt x="203" y="1"/>
                      <a:pt x="161" y="9"/>
                      <a:pt x="125" y="19"/>
                    </a:cubicBezTo>
                    <a:cubicBezTo>
                      <a:pt x="45" y="45"/>
                      <a:pt x="0" y="89"/>
                      <a:pt x="0" y="89"/>
                    </a:cubicBezTo>
                    <a:lnTo>
                      <a:pt x="914" y="1303"/>
                    </a:lnTo>
                    <a:lnTo>
                      <a:pt x="991" y="1218"/>
                    </a:lnTo>
                    <a:lnTo>
                      <a:pt x="1184" y="1015"/>
                    </a:lnTo>
                    <a:lnTo>
                      <a:pt x="1257" y="866"/>
                    </a:lnTo>
                    <a:lnTo>
                      <a:pt x="677" y="152"/>
                    </a:lnTo>
                    <a:cubicBezTo>
                      <a:pt x="501" y="36"/>
                      <a:pt x="360" y="1"/>
                      <a:pt x="253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20"/>
              <p:cNvSpPr/>
              <p:nvPr/>
            </p:nvSpPr>
            <p:spPr>
              <a:xfrm>
                <a:off x="4606432" y="4032805"/>
                <a:ext cx="194871" cy="252429"/>
              </a:xfrm>
              <a:custGeom>
                <a:rect b="b" l="l" r="r" t="t"/>
                <a:pathLst>
                  <a:path extrusionOk="0" h="1285" w="992">
                    <a:moveTo>
                      <a:pt x="125" y="0"/>
                    </a:moveTo>
                    <a:cubicBezTo>
                      <a:pt x="45" y="26"/>
                      <a:pt x="0" y="70"/>
                      <a:pt x="0" y="70"/>
                    </a:cubicBezTo>
                    <a:lnTo>
                      <a:pt x="914" y="1284"/>
                    </a:lnTo>
                    <a:lnTo>
                      <a:pt x="991" y="119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20"/>
              <p:cNvSpPr/>
              <p:nvPr/>
            </p:nvSpPr>
            <p:spPr>
              <a:xfrm>
                <a:off x="5613570" y="4035166"/>
                <a:ext cx="289459" cy="179100"/>
              </a:xfrm>
              <a:custGeom>
                <a:rect b="b" l="l" r="r" t="t"/>
                <a:pathLst>
                  <a:path extrusionOk="0" h="913" w="1476">
                    <a:moveTo>
                      <a:pt x="969" y="1"/>
                    </a:moveTo>
                    <a:cubicBezTo>
                      <a:pt x="932" y="1"/>
                      <a:pt x="893" y="3"/>
                      <a:pt x="851" y="7"/>
                    </a:cubicBezTo>
                    <a:lnTo>
                      <a:pt x="4" y="369"/>
                    </a:lnTo>
                    <a:lnTo>
                      <a:pt x="0" y="532"/>
                    </a:lnTo>
                    <a:lnTo>
                      <a:pt x="70" y="802"/>
                    </a:lnTo>
                    <a:lnTo>
                      <a:pt x="100" y="913"/>
                    </a:lnTo>
                    <a:lnTo>
                      <a:pt x="1476" y="269"/>
                    </a:lnTo>
                    <a:cubicBezTo>
                      <a:pt x="1476" y="269"/>
                      <a:pt x="1457" y="210"/>
                      <a:pt x="1399" y="147"/>
                    </a:cubicBezTo>
                    <a:cubicBezTo>
                      <a:pt x="1328" y="77"/>
                      <a:pt x="1200" y="1"/>
                      <a:pt x="969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20"/>
              <p:cNvSpPr/>
              <p:nvPr/>
            </p:nvSpPr>
            <p:spPr>
              <a:xfrm>
                <a:off x="5627337" y="4064039"/>
                <a:ext cx="276198" cy="150475"/>
              </a:xfrm>
              <a:custGeom>
                <a:rect b="b" l="l" r="r" t="t"/>
                <a:pathLst>
                  <a:path extrusionOk="0" h="766" w="1406">
                    <a:moveTo>
                      <a:pt x="1329" y="0"/>
                    </a:moveTo>
                    <a:lnTo>
                      <a:pt x="0" y="655"/>
                    </a:lnTo>
                    <a:lnTo>
                      <a:pt x="30" y="766"/>
                    </a:lnTo>
                    <a:lnTo>
                      <a:pt x="1406" y="122"/>
                    </a:lnTo>
                    <a:cubicBezTo>
                      <a:pt x="1406" y="122"/>
                      <a:pt x="1387" y="63"/>
                      <a:pt x="13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20"/>
              <p:cNvSpPr/>
              <p:nvPr/>
            </p:nvSpPr>
            <p:spPr>
              <a:xfrm>
                <a:off x="4734119" y="3587276"/>
                <a:ext cx="1056861" cy="643349"/>
              </a:xfrm>
              <a:custGeom>
                <a:rect b="b" l="l" r="r" t="t"/>
                <a:pathLst>
                  <a:path extrusionOk="0" h="3275" w="5380">
                    <a:moveTo>
                      <a:pt x="3885" y="1"/>
                    </a:moveTo>
                    <a:lnTo>
                      <a:pt x="3160" y="196"/>
                    </a:lnTo>
                    <a:lnTo>
                      <a:pt x="1840" y="556"/>
                    </a:lnTo>
                    <a:lnTo>
                      <a:pt x="1773" y="618"/>
                    </a:lnTo>
                    <a:lnTo>
                      <a:pt x="1" y="2368"/>
                    </a:lnTo>
                    <a:lnTo>
                      <a:pt x="563" y="3274"/>
                    </a:lnTo>
                    <a:lnTo>
                      <a:pt x="2975" y="1203"/>
                    </a:lnTo>
                    <a:cubicBezTo>
                      <a:pt x="4215" y="1469"/>
                      <a:pt x="4326" y="1743"/>
                      <a:pt x="4447" y="2801"/>
                    </a:cubicBezTo>
                    <a:lnTo>
                      <a:pt x="5379" y="2275"/>
                    </a:lnTo>
                    <a:cubicBezTo>
                      <a:pt x="5347" y="1280"/>
                      <a:pt x="5106" y="1048"/>
                      <a:pt x="4237" y="337"/>
                    </a:cubicBezTo>
                    <a:cubicBezTo>
                      <a:pt x="4192" y="300"/>
                      <a:pt x="4144" y="263"/>
                      <a:pt x="4096" y="223"/>
                    </a:cubicBezTo>
                    <a:lnTo>
                      <a:pt x="3952" y="71"/>
                    </a:lnTo>
                    <a:lnTo>
                      <a:pt x="38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20"/>
              <p:cNvSpPr/>
              <p:nvPr/>
            </p:nvSpPr>
            <p:spPr>
              <a:xfrm>
                <a:off x="5082409" y="3601027"/>
                <a:ext cx="509572" cy="107650"/>
              </a:xfrm>
              <a:custGeom>
                <a:rect b="b" l="l" r="r" t="t"/>
                <a:pathLst>
                  <a:path extrusionOk="0" h="548" w="2594">
                    <a:moveTo>
                      <a:pt x="2179" y="1"/>
                    </a:moveTo>
                    <a:lnTo>
                      <a:pt x="1387" y="126"/>
                    </a:lnTo>
                    <a:lnTo>
                      <a:pt x="67" y="486"/>
                    </a:lnTo>
                    <a:lnTo>
                      <a:pt x="0" y="548"/>
                    </a:lnTo>
                    <a:lnTo>
                      <a:pt x="2593" y="375"/>
                    </a:lnTo>
                    <a:cubicBezTo>
                      <a:pt x="2549" y="337"/>
                      <a:pt x="2371" y="193"/>
                      <a:pt x="2323" y="153"/>
                    </a:cubicBezTo>
                    <a:lnTo>
                      <a:pt x="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20"/>
              <p:cNvSpPr/>
              <p:nvPr/>
            </p:nvSpPr>
            <p:spPr>
              <a:xfrm>
                <a:off x="5042335" y="3252932"/>
                <a:ext cx="497982" cy="454372"/>
              </a:xfrm>
              <a:custGeom>
                <a:rect b="b" l="l" r="r" t="t"/>
                <a:pathLst>
                  <a:path extrusionOk="0" h="2313" w="2535">
                    <a:moveTo>
                      <a:pt x="644" y="1"/>
                    </a:moveTo>
                    <a:cubicBezTo>
                      <a:pt x="644" y="1"/>
                      <a:pt x="1" y="1081"/>
                      <a:pt x="215" y="2313"/>
                    </a:cubicBezTo>
                    <a:lnTo>
                      <a:pt x="2535" y="1913"/>
                    </a:lnTo>
                    <a:cubicBezTo>
                      <a:pt x="2535" y="1913"/>
                      <a:pt x="2028" y="1155"/>
                      <a:pt x="2109" y="64"/>
                    </a:cubicBez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20"/>
              <p:cNvSpPr/>
              <p:nvPr/>
            </p:nvSpPr>
            <p:spPr>
              <a:xfrm>
                <a:off x="5153521" y="3380816"/>
                <a:ext cx="110794" cy="101168"/>
              </a:xfrm>
              <a:custGeom>
                <a:rect b="b" l="l" r="r" t="t"/>
                <a:pathLst>
                  <a:path extrusionOk="0" h="515" w="564">
                    <a:moveTo>
                      <a:pt x="41" y="1"/>
                    </a:moveTo>
                    <a:lnTo>
                      <a:pt x="41" y="1"/>
                    </a:lnTo>
                    <a:cubicBezTo>
                      <a:pt x="0" y="279"/>
                      <a:pt x="152" y="515"/>
                      <a:pt x="152" y="515"/>
                    </a:cubicBezTo>
                    <a:lnTo>
                      <a:pt x="481" y="492"/>
                    </a:lnTo>
                    <a:cubicBezTo>
                      <a:pt x="456" y="248"/>
                      <a:pt x="563" y="75"/>
                      <a:pt x="563" y="75"/>
                    </a:cubicBez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20"/>
              <p:cNvSpPr/>
              <p:nvPr/>
            </p:nvSpPr>
            <p:spPr>
              <a:xfrm>
                <a:off x="5218150" y="3260397"/>
                <a:ext cx="179745" cy="84470"/>
              </a:xfrm>
              <a:custGeom>
                <a:rect b="b" l="l" r="r" t="t"/>
                <a:pathLst>
                  <a:path extrusionOk="0" h="430" w="915">
                    <a:moveTo>
                      <a:pt x="1" y="0"/>
                    </a:moveTo>
                    <a:cubicBezTo>
                      <a:pt x="1" y="0"/>
                      <a:pt x="208" y="410"/>
                      <a:pt x="426" y="429"/>
                    </a:cubicBezTo>
                    <a:cubicBezTo>
                      <a:pt x="431" y="429"/>
                      <a:pt x="436" y="430"/>
                      <a:pt x="441" y="430"/>
                    </a:cubicBezTo>
                    <a:cubicBezTo>
                      <a:pt x="657" y="430"/>
                      <a:pt x="914" y="52"/>
                      <a:pt x="914" y="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20"/>
              <p:cNvSpPr/>
              <p:nvPr/>
            </p:nvSpPr>
            <p:spPr>
              <a:xfrm>
                <a:off x="4937828" y="3014059"/>
                <a:ext cx="204300" cy="166190"/>
              </a:xfrm>
              <a:custGeom>
                <a:rect b="b" l="l" r="r" t="t"/>
                <a:pathLst>
                  <a:path extrusionOk="0" h="846" w="1040">
                    <a:moveTo>
                      <a:pt x="491" y="0"/>
                    </a:moveTo>
                    <a:cubicBezTo>
                      <a:pt x="272" y="0"/>
                      <a:pt x="83" y="135"/>
                      <a:pt x="44" y="329"/>
                    </a:cubicBezTo>
                    <a:cubicBezTo>
                      <a:pt x="0" y="558"/>
                      <a:pt x="178" y="784"/>
                      <a:pt x="440" y="836"/>
                    </a:cubicBezTo>
                    <a:cubicBezTo>
                      <a:pt x="475" y="842"/>
                      <a:pt x="509" y="845"/>
                      <a:pt x="543" y="845"/>
                    </a:cubicBezTo>
                    <a:cubicBezTo>
                      <a:pt x="764" y="845"/>
                      <a:pt x="957" y="714"/>
                      <a:pt x="995" y="517"/>
                    </a:cubicBezTo>
                    <a:cubicBezTo>
                      <a:pt x="1040" y="288"/>
                      <a:pt x="862" y="63"/>
                      <a:pt x="599" y="11"/>
                    </a:cubicBezTo>
                    <a:cubicBezTo>
                      <a:pt x="563" y="4"/>
                      <a:pt x="527" y="0"/>
                      <a:pt x="491" y="0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20"/>
              <p:cNvSpPr/>
              <p:nvPr/>
            </p:nvSpPr>
            <p:spPr>
              <a:xfrm>
                <a:off x="4971027" y="3070242"/>
                <a:ext cx="140653" cy="98221"/>
              </a:xfrm>
              <a:custGeom>
                <a:rect b="b" l="l" r="r" t="t"/>
                <a:pathLst>
                  <a:path extrusionOk="0" h="500" w="716">
                    <a:moveTo>
                      <a:pt x="315" y="0"/>
                    </a:moveTo>
                    <a:cubicBezTo>
                      <a:pt x="170" y="0"/>
                      <a:pt x="49" y="72"/>
                      <a:pt x="27" y="183"/>
                    </a:cubicBezTo>
                    <a:cubicBezTo>
                      <a:pt x="1" y="316"/>
                      <a:pt x="127" y="453"/>
                      <a:pt x="308" y="491"/>
                    </a:cubicBezTo>
                    <a:cubicBezTo>
                      <a:pt x="339" y="497"/>
                      <a:pt x="370" y="500"/>
                      <a:pt x="400" y="500"/>
                    </a:cubicBezTo>
                    <a:cubicBezTo>
                      <a:pt x="546" y="500"/>
                      <a:pt x="664" y="427"/>
                      <a:pt x="689" y="316"/>
                    </a:cubicBezTo>
                    <a:cubicBezTo>
                      <a:pt x="715" y="183"/>
                      <a:pt x="589" y="47"/>
                      <a:pt x="405" y="9"/>
                    </a:cubicBezTo>
                    <a:cubicBezTo>
                      <a:pt x="374" y="3"/>
                      <a:pt x="344" y="0"/>
                      <a:pt x="315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20"/>
              <p:cNvSpPr/>
              <p:nvPr/>
            </p:nvSpPr>
            <p:spPr>
              <a:xfrm>
                <a:off x="5525581" y="3070438"/>
                <a:ext cx="202925" cy="165405"/>
              </a:xfrm>
              <a:custGeom>
                <a:rect b="b" l="l" r="r" t="t"/>
                <a:pathLst>
                  <a:path extrusionOk="0" h="842" w="1033">
                    <a:moveTo>
                      <a:pt x="543" y="1"/>
                    </a:moveTo>
                    <a:cubicBezTo>
                      <a:pt x="513" y="1"/>
                      <a:pt x="483" y="3"/>
                      <a:pt x="452" y="8"/>
                    </a:cubicBezTo>
                    <a:cubicBezTo>
                      <a:pt x="186" y="49"/>
                      <a:pt x="1" y="271"/>
                      <a:pt x="37" y="497"/>
                    </a:cubicBezTo>
                    <a:cubicBezTo>
                      <a:pt x="70" y="700"/>
                      <a:pt x="264" y="842"/>
                      <a:pt x="493" y="842"/>
                    </a:cubicBezTo>
                    <a:cubicBezTo>
                      <a:pt x="523" y="842"/>
                      <a:pt x="554" y="839"/>
                      <a:pt x="585" y="834"/>
                    </a:cubicBezTo>
                    <a:cubicBezTo>
                      <a:pt x="851" y="793"/>
                      <a:pt x="1033" y="571"/>
                      <a:pt x="995" y="341"/>
                    </a:cubicBezTo>
                    <a:cubicBezTo>
                      <a:pt x="963" y="142"/>
                      <a:pt x="769" y="1"/>
                      <a:pt x="543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20"/>
              <p:cNvSpPr/>
              <p:nvPr/>
            </p:nvSpPr>
            <p:spPr>
              <a:xfrm>
                <a:off x="5555243" y="3126031"/>
                <a:ext cx="139867" cy="97828"/>
              </a:xfrm>
              <a:custGeom>
                <a:rect b="b" l="l" r="r" t="t"/>
                <a:pathLst>
                  <a:path extrusionOk="0" h="498" w="712">
                    <a:moveTo>
                      <a:pt x="391" y="1"/>
                    </a:moveTo>
                    <a:cubicBezTo>
                      <a:pt x="367" y="1"/>
                      <a:pt x="341" y="3"/>
                      <a:pt x="316" y="7"/>
                    </a:cubicBezTo>
                    <a:cubicBezTo>
                      <a:pt x="130" y="36"/>
                      <a:pt x="1" y="169"/>
                      <a:pt x="23" y="302"/>
                    </a:cubicBezTo>
                    <a:cubicBezTo>
                      <a:pt x="42" y="421"/>
                      <a:pt x="169" y="497"/>
                      <a:pt x="322" y="497"/>
                    </a:cubicBezTo>
                    <a:cubicBezTo>
                      <a:pt x="346" y="497"/>
                      <a:pt x="371" y="496"/>
                      <a:pt x="397" y="491"/>
                    </a:cubicBezTo>
                    <a:cubicBezTo>
                      <a:pt x="582" y="458"/>
                      <a:pt x="711" y="325"/>
                      <a:pt x="689" y="191"/>
                    </a:cubicBezTo>
                    <a:cubicBezTo>
                      <a:pt x="670" y="77"/>
                      <a:pt x="544" y="1"/>
                      <a:pt x="391" y="1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0"/>
              <p:cNvSpPr/>
              <p:nvPr/>
            </p:nvSpPr>
            <p:spPr>
              <a:xfrm>
                <a:off x="5021905" y="2722540"/>
                <a:ext cx="633920" cy="569683"/>
              </a:xfrm>
              <a:custGeom>
                <a:rect b="b" l="l" r="r" t="t"/>
                <a:pathLst>
                  <a:path extrusionOk="0" h="2900" w="3227">
                    <a:moveTo>
                      <a:pt x="1731" y="1"/>
                    </a:moveTo>
                    <a:cubicBezTo>
                      <a:pt x="832" y="1"/>
                      <a:pt x="183" y="832"/>
                      <a:pt x="97" y="1610"/>
                    </a:cubicBezTo>
                    <a:cubicBezTo>
                      <a:pt x="1" y="2442"/>
                      <a:pt x="582" y="2875"/>
                      <a:pt x="1406" y="2897"/>
                    </a:cubicBezTo>
                    <a:cubicBezTo>
                      <a:pt x="1462" y="2899"/>
                      <a:pt x="1517" y="2900"/>
                      <a:pt x="1573" y="2900"/>
                    </a:cubicBezTo>
                    <a:cubicBezTo>
                      <a:pt x="2326" y="2900"/>
                      <a:pt x="3048" y="2721"/>
                      <a:pt x="3134" y="1946"/>
                    </a:cubicBezTo>
                    <a:cubicBezTo>
                      <a:pt x="3226" y="1113"/>
                      <a:pt x="2775" y="133"/>
                      <a:pt x="1939" y="15"/>
                    </a:cubicBezTo>
                    <a:cubicBezTo>
                      <a:pt x="1868" y="5"/>
                      <a:pt x="1799" y="1"/>
                      <a:pt x="1731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20"/>
              <p:cNvSpPr/>
              <p:nvPr/>
            </p:nvSpPr>
            <p:spPr>
              <a:xfrm>
                <a:off x="5075730" y="2726076"/>
                <a:ext cx="564183" cy="352811"/>
              </a:xfrm>
              <a:custGeom>
                <a:rect b="b" l="l" r="r" t="t"/>
                <a:pathLst>
                  <a:path extrusionOk="0" h="1796" w="2872">
                    <a:moveTo>
                      <a:pt x="1428" y="0"/>
                    </a:moveTo>
                    <a:cubicBezTo>
                      <a:pt x="1139" y="0"/>
                      <a:pt x="849" y="49"/>
                      <a:pt x="592" y="182"/>
                    </a:cubicBezTo>
                    <a:cubicBezTo>
                      <a:pt x="293" y="341"/>
                      <a:pt x="49" y="626"/>
                      <a:pt x="0" y="959"/>
                    </a:cubicBezTo>
                    <a:cubicBezTo>
                      <a:pt x="160" y="696"/>
                      <a:pt x="396" y="486"/>
                      <a:pt x="674" y="356"/>
                    </a:cubicBezTo>
                    <a:cubicBezTo>
                      <a:pt x="648" y="371"/>
                      <a:pt x="637" y="415"/>
                      <a:pt x="640" y="460"/>
                    </a:cubicBezTo>
                    <a:cubicBezTo>
                      <a:pt x="910" y="367"/>
                      <a:pt x="1195" y="319"/>
                      <a:pt x="1480" y="308"/>
                    </a:cubicBezTo>
                    <a:cubicBezTo>
                      <a:pt x="1421" y="363"/>
                      <a:pt x="1373" y="426"/>
                      <a:pt x="1336" y="496"/>
                    </a:cubicBezTo>
                    <a:cubicBezTo>
                      <a:pt x="1497" y="552"/>
                      <a:pt x="1666" y="580"/>
                      <a:pt x="1836" y="580"/>
                    </a:cubicBezTo>
                    <a:cubicBezTo>
                      <a:pt x="1990" y="580"/>
                      <a:pt x="2144" y="557"/>
                      <a:pt x="2291" y="511"/>
                    </a:cubicBezTo>
                    <a:cubicBezTo>
                      <a:pt x="2602" y="885"/>
                      <a:pt x="2790" y="1333"/>
                      <a:pt x="2853" y="1795"/>
                    </a:cubicBezTo>
                    <a:lnTo>
                      <a:pt x="2872" y="1466"/>
                    </a:lnTo>
                    <a:cubicBezTo>
                      <a:pt x="2846" y="1233"/>
                      <a:pt x="2812" y="1000"/>
                      <a:pt x="2730" y="781"/>
                    </a:cubicBezTo>
                    <a:cubicBezTo>
                      <a:pt x="2650" y="563"/>
                      <a:pt x="2516" y="359"/>
                      <a:pt x="2324" y="226"/>
                    </a:cubicBezTo>
                    <a:cubicBezTo>
                      <a:pt x="2109" y="74"/>
                      <a:pt x="1839" y="19"/>
                      <a:pt x="1576" y="4"/>
                    </a:cubicBezTo>
                    <a:cubicBezTo>
                      <a:pt x="1527" y="2"/>
                      <a:pt x="1477" y="0"/>
                      <a:pt x="1428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20"/>
              <p:cNvSpPr/>
              <p:nvPr/>
            </p:nvSpPr>
            <p:spPr>
              <a:xfrm>
                <a:off x="5135252" y="2817225"/>
                <a:ext cx="135349" cy="55200"/>
              </a:xfrm>
              <a:custGeom>
                <a:rect b="b" l="l" r="r" t="t"/>
                <a:pathLst>
                  <a:path extrusionOk="0" h="281" w="689">
                    <a:moveTo>
                      <a:pt x="408" y="0"/>
                    </a:moveTo>
                    <a:cubicBezTo>
                      <a:pt x="332" y="0"/>
                      <a:pt x="257" y="26"/>
                      <a:pt x="194" y="66"/>
                    </a:cubicBezTo>
                    <a:cubicBezTo>
                      <a:pt x="112" y="117"/>
                      <a:pt x="45" y="192"/>
                      <a:pt x="1" y="281"/>
                    </a:cubicBezTo>
                    <a:cubicBezTo>
                      <a:pt x="122" y="183"/>
                      <a:pt x="281" y="136"/>
                      <a:pt x="434" y="136"/>
                    </a:cubicBezTo>
                    <a:cubicBezTo>
                      <a:pt x="524" y="136"/>
                      <a:pt x="612" y="152"/>
                      <a:pt x="689" y="184"/>
                    </a:cubicBezTo>
                    <a:cubicBezTo>
                      <a:pt x="660" y="92"/>
                      <a:pt x="571" y="25"/>
                      <a:pt x="471" y="6"/>
                    </a:cubicBezTo>
                    <a:cubicBezTo>
                      <a:pt x="450" y="2"/>
                      <a:pt x="429" y="0"/>
                      <a:pt x="408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20"/>
              <p:cNvSpPr/>
              <p:nvPr/>
            </p:nvSpPr>
            <p:spPr>
              <a:xfrm>
                <a:off x="5441307" y="2843352"/>
                <a:ext cx="127295" cy="74059"/>
              </a:xfrm>
              <a:custGeom>
                <a:rect b="b" l="l" r="r" t="t"/>
                <a:pathLst>
                  <a:path extrusionOk="0" h="377" w="648">
                    <a:moveTo>
                      <a:pt x="283" y="0"/>
                    </a:moveTo>
                    <a:cubicBezTo>
                      <a:pt x="179" y="0"/>
                      <a:pt x="74" y="47"/>
                      <a:pt x="0" y="129"/>
                    </a:cubicBezTo>
                    <a:cubicBezTo>
                      <a:pt x="38" y="126"/>
                      <a:pt x="77" y="124"/>
                      <a:pt x="116" y="124"/>
                    </a:cubicBezTo>
                    <a:cubicBezTo>
                      <a:pt x="321" y="124"/>
                      <a:pt x="532" y="181"/>
                      <a:pt x="647" y="377"/>
                    </a:cubicBezTo>
                    <a:cubicBezTo>
                      <a:pt x="615" y="177"/>
                      <a:pt x="511" y="55"/>
                      <a:pt x="381" y="15"/>
                    </a:cubicBezTo>
                    <a:cubicBezTo>
                      <a:pt x="349" y="5"/>
                      <a:pt x="316" y="0"/>
                      <a:pt x="283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20"/>
              <p:cNvSpPr/>
              <p:nvPr/>
            </p:nvSpPr>
            <p:spPr>
              <a:xfrm>
                <a:off x="5107750" y="2918589"/>
                <a:ext cx="162851" cy="133581"/>
              </a:xfrm>
              <a:custGeom>
                <a:rect b="b" l="l" r="r" t="t"/>
                <a:pathLst>
                  <a:path extrusionOk="0" h="680" w="829">
                    <a:moveTo>
                      <a:pt x="415" y="1"/>
                    </a:moveTo>
                    <a:cubicBezTo>
                      <a:pt x="193" y="1"/>
                      <a:pt x="8" y="158"/>
                      <a:pt x="4" y="356"/>
                    </a:cubicBezTo>
                    <a:cubicBezTo>
                      <a:pt x="1" y="559"/>
                      <a:pt x="160" y="653"/>
                      <a:pt x="392" y="675"/>
                    </a:cubicBezTo>
                    <a:cubicBezTo>
                      <a:pt x="422" y="678"/>
                      <a:pt x="450" y="680"/>
                      <a:pt x="477" y="680"/>
                    </a:cubicBezTo>
                    <a:cubicBezTo>
                      <a:pt x="706" y="680"/>
                      <a:pt x="822" y="557"/>
                      <a:pt x="825" y="375"/>
                    </a:cubicBezTo>
                    <a:cubicBezTo>
                      <a:pt x="829" y="175"/>
                      <a:pt x="651" y="4"/>
                      <a:pt x="422" y="1"/>
                    </a:cubicBezTo>
                    <a:cubicBezTo>
                      <a:pt x="420" y="1"/>
                      <a:pt x="417" y="1"/>
                      <a:pt x="4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20"/>
              <p:cNvSpPr/>
              <p:nvPr/>
            </p:nvSpPr>
            <p:spPr>
              <a:xfrm>
                <a:off x="5108536" y="2907588"/>
                <a:ext cx="165208" cy="92721"/>
              </a:xfrm>
              <a:custGeom>
                <a:rect b="b" l="l" r="r" t="t"/>
                <a:pathLst>
                  <a:path extrusionOk="0" h="472" w="841">
                    <a:moveTo>
                      <a:pt x="410" y="0"/>
                    </a:moveTo>
                    <a:cubicBezTo>
                      <a:pt x="297" y="0"/>
                      <a:pt x="186" y="46"/>
                      <a:pt x="108" y="135"/>
                    </a:cubicBezTo>
                    <a:cubicBezTo>
                      <a:pt x="33" y="212"/>
                      <a:pt x="0" y="316"/>
                      <a:pt x="0" y="416"/>
                    </a:cubicBezTo>
                    <a:cubicBezTo>
                      <a:pt x="15" y="327"/>
                      <a:pt x="60" y="238"/>
                      <a:pt x="133" y="171"/>
                    </a:cubicBezTo>
                    <a:cubicBezTo>
                      <a:pt x="209" y="103"/>
                      <a:pt x="307" y="68"/>
                      <a:pt x="407" y="68"/>
                    </a:cubicBezTo>
                    <a:cubicBezTo>
                      <a:pt x="479" y="68"/>
                      <a:pt x="551" y="86"/>
                      <a:pt x="615" y="124"/>
                    </a:cubicBezTo>
                    <a:cubicBezTo>
                      <a:pt x="743" y="202"/>
                      <a:pt x="814" y="335"/>
                      <a:pt x="818" y="472"/>
                    </a:cubicBezTo>
                    <a:cubicBezTo>
                      <a:pt x="840" y="320"/>
                      <a:pt x="777" y="161"/>
                      <a:pt x="637" y="68"/>
                    </a:cubicBezTo>
                    <a:cubicBezTo>
                      <a:pt x="568" y="23"/>
                      <a:pt x="489" y="0"/>
                      <a:pt x="410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20"/>
              <p:cNvSpPr/>
              <p:nvPr/>
            </p:nvSpPr>
            <p:spPr>
              <a:xfrm>
                <a:off x="5159414" y="2964163"/>
                <a:ext cx="91739" cy="83685"/>
              </a:xfrm>
              <a:custGeom>
                <a:rect b="b" l="l" r="r" t="t"/>
                <a:pathLst>
                  <a:path extrusionOk="0" h="426" w="467">
                    <a:moveTo>
                      <a:pt x="233" y="1"/>
                    </a:moveTo>
                    <a:cubicBezTo>
                      <a:pt x="217" y="1"/>
                      <a:pt x="201" y="2"/>
                      <a:pt x="185" y="6"/>
                    </a:cubicBezTo>
                    <a:cubicBezTo>
                      <a:pt x="71" y="32"/>
                      <a:pt x="0" y="146"/>
                      <a:pt x="26" y="261"/>
                    </a:cubicBezTo>
                    <a:cubicBezTo>
                      <a:pt x="48" y="360"/>
                      <a:pt x="136" y="426"/>
                      <a:pt x="233" y="426"/>
                    </a:cubicBezTo>
                    <a:cubicBezTo>
                      <a:pt x="249" y="426"/>
                      <a:pt x="265" y="424"/>
                      <a:pt x="281" y="421"/>
                    </a:cubicBezTo>
                    <a:cubicBezTo>
                      <a:pt x="396" y="394"/>
                      <a:pt x="467" y="279"/>
                      <a:pt x="440" y="165"/>
                    </a:cubicBezTo>
                    <a:cubicBezTo>
                      <a:pt x="418" y="66"/>
                      <a:pt x="330" y="1"/>
                      <a:pt x="233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5170218" y="2969271"/>
                <a:ext cx="22002" cy="19644"/>
              </a:xfrm>
              <a:custGeom>
                <a:rect b="b" l="l" r="r" t="t"/>
                <a:pathLst>
                  <a:path extrusionOk="0" h="100" w="112">
                    <a:moveTo>
                      <a:pt x="58" y="0"/>
                    </a:moveTo>
                    <a:cubicBezTo>
                      <a:pt x="54" y="0"/>
                      <a:pt x="49" y="1"/>
                      <a:pt x="45" y="2"/>
                    </a:cubicBezTo>
                    <a:cubicBezTo>
                      <a:pt x="19" y="6"/>
                      <a:pt x="1" y="35"/>
                      <a:pt x="8" y="62"/>
                    </a:cubicBezTo>
                    <a:cubicBezTo>
                      <a:pt x="11" y="83"/>
                      <a:pt x="33" y="100"/>
                      <a:pt x="55" y="100"/>
                    </a:cubicBezTo>
                    <a:cubicBezTo>
                      <a:pt x="59" y="100"/>
                      <a:pt x="63" y="99"/>
                      <a:pt x="67" y="98"/>
                    </a:cubicBezTo>
                    <a:cubicBezTo>
                      <a:pt x="93" y="95"/>
                      <a:pt x="111" y="65"/>
                      <a:pt x="104" y="39"/>
                    </a:cubicBezTo>
                    <a:cubicBezTo>
                      <a:pt x="101" y="14"/>
                      <a:pt x="80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0"/>
              <p:cNvSpPr/>
              <p:nvPr/>
            </p:nvSpPr>
            <p:spPr>
              <a:xfrm>
                <a:off x="5388857" y="2944323"/>
                <a:ext cx="175423" cy="129259"/>
              </a:xfrm>
              <a:custGeom>
                <a:rect b="b" l="l" r="r" t="t"/>
                <a:pathLst>
                  <a:path extrusionOk="0" h="658" w="893">
                    <a:moveTo>
                      <a:pt x="423" y="1"/>
                    </a:moveTo>
                    <a:cubicBezTo>
                      <a:pt x="244" y="1"/>
                      <a:pt x="89" y="110"/>
                      <a:pt x="49" y="273"/>
                    </a:cubicBezTo>
                    <a:cubicBezTo>
                      <a:pt x="1" y="469"/>
                      <a:pt x="79" y="602"/>
                      <a:pt x="378" y="643"/>
                    </a:cubicBezTo>
                    <a:cubicBezTo>
                      <a:pt x="438" y="652"/>
                      <a:pt x="495" y="657"/>
                      <a:pt x="547" y="657"/>
                    </a:cubicBezTo>
                    <a:cubicBezTo>
                      <a:pt x="699" y="657"/>
                      <a:pt x="812" y="612"/>
                      <a:pt x="848" y="466"/>
                    </a:cubicBezTo>
                    <a:cubicBezTo>
                      <a:pt x="892" y="266"/>
                      <a:pt x="752" y="66"/>
                      <a:pt x="534" y="15"/>
                    </a:cubicBezTo>
                    <a:cubicBezTo>
                      <a:pt x="496" y="5"/>
                      <a:pt x="459" y="1"/>
                      <a:pt x="4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0"/>
              <p:cNvSpPr/>
              <p:nvPr/>
            </p:nvSpPr>
            <p:spPr>
              <a:xfrm>
                <a:off x="5396912" y="2933322"/>
                <a:ext cx="163833" cy="102543"/>
              </a:xfrm>
              <a:custGeom>
                <a:rect b="b" l="l" r="r" t="t"/>
                <a:pathLst>
                  <a:path extrusionOk="0" h="522" w="834">
                    <a:moveTo>
                      <a:pt x="408" y="1"/>
                    </a:moveTo>
                    <a:cubicBezTo>
                      <a:pt x="365" y="1"/>
                      <a:pt x="321" y="8"/>
                      <a:pt x="279" y="23"/>
                    </a:cubicBezTo>
                    <a:cubicBezTo>
                      <a:pt x="119" y="74"/>
                      <a:pt x="16" y="214"/>
                      <a:pt x="1" y="366"/>
                    </a:cubicBezTo>
                    <a:cubicBezTo>
                      <a:pt x="38" y="237"/>
                      <a:pt x="137" y="126"/>
                      <a:pt x="286" y="81"/>
                    </a:cubicBezTo>
                    <a:cubicBezTo>
                      <a:pt x="322" y="71"/>
                      <a:pt x="358" y="66"/>
                      <a:pt x="394" y="66"/>
                    </a:cubicBezTo>
                    <a:cubicBezTo>
                      <a:pt x="530" y="66"/>
                      <a:pt x="661" y="135"/>
                      <a:pt x="737" y="252"/>
                    </a:cubicBezTo>
                    <a:cubicBezTo>
                      <a:pt x="793" y="337"/>
                      <a:pt x="815" y="433"/>
                      <a:pt x="803" y="522"/>
                    </a:cubicBezTo>
                    <a:cubicBezTo>
                      <a:pt x="833" y="426"/>
                      <a:pt x="825" y="318"/>
                      <a:pt x="774" y="222"/>
                    </a:cubicBezTo>
                    <a:cubicBezTo>
                      <a:pt x="702" y="85"/>
                      <a:pt x="557" y="1"/>
                      <a:pt x="408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20"/>
              <p:cNvSpPr/>
              <p:nvPr/>
            </p:nvSpPr>
            <p:spPr>
              <a:xfrm>
                <a:off x="5440522" y="3003648"/>
                <a:ext cx="39485" cy="19841"/>
              </a:xfrm>
              <a:custGeom>
                <a:rect b="b" l="l" r="r" t="t"/>
                <a:pathLst>
                  <a:path extrusionOk="0" h="101" w="201">
                    <a:moveTo>
                      <a:pt x="107" y="1"/>
                    </a:moveTo>
                    <a:cubicBezTo>
                      <a:pt x="105" y="1"/>
                      <a:pt x="103" y="1"/>
                      <a:pt x="101" y="1"/>
                    </a:cubicBezTo>
                    <a:cubicBezTo>
                      <a:pt x="45" y="1"/>
                      <a:pt x="1" y="46"/>
                      <a:pt x="1" y="101"/>
                    </a:cubicBezTo>
                    <a:lnTo>
                      <a:pt x="200" y="97"/>
                    </a:lnTo>
                    <a:cubicBezTo>
                      <a:pt x="200" y="47"/>
                      <a:pt x="159" y="1"/>
                      <a:pt x="107" y="1"/>
                    </a:cubicBezTo>
                    <a:close/>
                  </a:path>
                </a:pathLst>
              </a:custGeom>
              <a:solidFill>
                <a:srgbClr val="0516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5414395" y="2981647"/>
                <a:ext cx="91739" cy="83095"/>
              </a:xfrm>
              <a:custGeom>
                <a:rect b="b" l="l" r="r" t="t"/>
                <a:pathLst>
                  <a:path extrusionOk="0" h="423" w="467">
                    <a:moveTo>
                      <a:pt x="233" y="0"/>
                    </a:moveTo>
                    <a:cubicBezTo>
                      <a:pt x="217" y="0"/>
                      <a:pt x="201" y="2"/>
                      <a:pt x="185" y="6"/>
                    </a:cubicBezTo>
                    <a:cubicBezTo>
                      <a:pt x="71" y="32"/>
                      <a:pt x="0" y="146"/>
                      <a:pt x="26" y="257"/>
                    </a:cubicBezTo>
                    <a:cubicBezTo>
                      <a:pt x="48" y="354"/>
                      <a:pt x="135" y="423"/>
                      <a:pt x="230" y="423"/>
                    </a:cubicBezTo>
                    <a:cubicBezTo>
                      <a:pt x="247" y="423"/>
                      <a:pt x="265" y="420"/>
                      <a:pt x="282" y="416"/>
                    </a:cubicBezTo>
                    <a:cubicBezTo>
                      <a:pt x="396" y="390"/>
                      <a:pt x="467" y="279"/>
                      <a:pt x="441" y="165"/>
                    </a:cubicBezTo>
                    <a:cubicBezTo>
                      <a:pt x="419" y="66"/>
                      <a:pt x="331" y="0"/>
                      <a:pt x="233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20"/>
              <p:cNvSpPr/>
              <p:nvPr/>
            </p:nvSpPr>
            <p:spPr>
              <a:xfrm>
                <a:off x="5423824" y="2988129"/>
                <a:ext cx="22002" cy="19841"/>
              </a:xfrm>
              <a:custGeom>
                <a:rect b="b" l="l" r="r" t="t"/>
                <a:pathLst>
                  <a:path extrusionOk="0" h="101" w="112">
                    <a:moveTo>
                      <a:pt x="58" y="0"/>
                    </a:moveTo>
                    <a:cubicBezTo>
                      <a:pt x="53" y="0"/>
                      <a:pt x="49" y="1"/>
                      <a:pt x="45" y="2"/>
                    </a:cubicBezTo>
                    <a:cubicBezTo>
                      <a:pt x="15" y="6"/>
                      <a:pt x="0" y="36"/>
                      <a:pt x="4" y="62"/>
                    </a:cubicBezTo>
                    <a:cubicBezTo>
                      <a:pt x="11" y="84"/>
                      <a:pt x="31" y="100"/>
                      <a:pt x="54" y="100"/>
                    </a:cubicBezTo>
                    <a:cubicBezTo>
                      <a:pt x="59" y="100"/>
                      <a:pt x="63" y="100"/>
                      <a:pt x="67" y="99"/>
                    </a:cubicBezTo>
                    <a:cubicBezTo>
                      <a:pt x="93" y="91"/>
                      <a:pt x="111" y="65"/>
                      <a:pt x="104" y="39"/>
                    </a:cubicBezTo>
                    <a:cubicBezTo>
                      <a:pt x="98" y="15"/>
                      <a:pt x="79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20"/>
              <p:cNvSpPr/>
              <p:nvPr/>
            </p:nvSpPr>
            <p:spPr>
              <a:xfrm>
                <a:off x="5306745" y="3013863"/>
                <a:ext cx="17680" cy="35163"/>
              </a:xfrm>
              <a:custGeom>
                <a:rect b="b" l="l" r="r" t="t"/>
                <a:pathLst>
                  <a:path extrusionOk="0" h="179" w="90">
                    <a:moveTo>
                      <a:pt x="89" y="1"/>
                    </a:moveTo>
                    <a:lnTo>
                      <a:pt x="89" y="1"/>
                    </a:lnTo>
                    <a:cubicBezTo>
                      <a:pt x="42" y="12"/>
                      <a:pt x="12" y="45"/>
                      <a:pt x="9" y="82"/>
                    </a:cubicBezTo>
                    <a:cubicBezTo>
                      <a:pt x="1" y="119"/>
                      <a:pt x="23" y="160"/>
                      <a:pt x="57" y="178"/>
                    </a:cubicBezTo>
                    <a:cubicBezTo>
                      <a:pt x="57" y="119"/>
                      <a:pt x="67" y="57"/>
                      <a:pt x="89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5213043" y="3078296"/>
                <a:ext cx="213140" cy="127491"/>
              </a:xfrm>
              <a:custGeom>
                <a:rect b="b" l="l" r="r" t="t"/>
                <a:pathLst>
                  <a:path extrusionOk="0" h="649" w="1085">
                    <a:moveTo>
                      <a:pt x="208" y="1"/>
                    </a:moveTo>
                    <a:cubicBezTo>
                      <a:pt x="164" y="1"/>
                      <a:pt x="121" y="1"/>
                      <a:pt x="78" y="2"/>
                    </a:cubicBezTo>
                    <a:lnTo>
                      <a:pt x="56" y="2"/>
                    </a:lnTo>
                    <a:cubicBezTo>
                      <a:pt x="1" y="195"/>
                      <a:pt x="71" y="409"/>
                      <a:pt x="226" y="535"/>
                    </a:cubicBezTo>
                    <a:cubicBezTo>
                      <a:pt x="320" y="609"/>
                      <a:pt x="444" y="649"/>
                      <a:pt x="567" y="649"/>
                    </a:cubicBezTo>
                    <a:cubicBezTo>
                      <a:pt x="653" y="649"/>
                      <a:pt x="739" y="629"/>
                      <a:pt x="815" y="590"/>
                    </a:cubicBezTo>
                    <a:cubicBezTo>
                      <a:pt x="981" y="497"/>
                      <a:pt x="1085" y="306"/>
                      <a:pt x="1059" y="132"/>
                    </a:cubicBezTo>
                    <a:cubicBezTo>
                      <a:pt x="1059" y="113"/>
                      <a:pt x="1051" y="94"/>
                      <a:pt x="1048" y="76"/>
                    </a:cubicBezTo>
                    <a:cubicBezTo>
                      <a:pt x="763" y="21"/>
                      <a:pt x="484" y="1"/>
                      <a:pt x="208" y="1"/>
                    </a:cubicBezTo>
                    <a:close/>
                  </a:path>
                </a:pathLst>
              </a:custGeom>
              <a:solidFill>
                <a:srgbClr val="3616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20"/>
              <p:cNvSpPr/>
              <p:nvPr/>
            </p:nvSpPr>
            <p:spPr>
              <a:xfrm>
                <a:off x="5228365" y="3078296"/>
                <a:ext cx="192907" cy="37521"/>
              </a:xfrm>
              <a:custGeom>
                <a:rect b="b" l="l" r="r" t="t"/>
                <a:pathLst>
                  <a:path extrusionOk="0" h="191" w="982">
                    <a:moveTo>
                      <a:pt x="130" y="1"/>
                    </a:moveTo>
                    <a:cubicBezTo>
                      <a:pt x="86" y="1"/>
                      <a:pt x="43" y="1"/>
                      <a:pt x="0" y="2"/>
                    </a:cubicBezTo>
                    <a:cubicBezTo>
                      <a:pt x="19" y="124"/>
                      <a:pt x="160" y="168"/>
                      <a:pt x="341" y="183"/>
                    </a:cubicBezTo>
                    <a:cubicBezTo>
                      <a:pt x="391" y="188"/>
                      <a:pt x="442" y="191"/>
                      <a:pt x="492" y="191"/>
                    </a:cubicBezTo>
                    <a:cubicBezTo>
                      <a:pt x="655" y="191"/>
                      <a:pt x="817" y="166"/>
                      <a:pt x="981" y="132"/>
                    </a:cubicBezTo>
                    <a:cubicBezTo>
                      <a:pt x="981" y="113"/>
                      <a:pt x="973" y="94"/>
                      <a:pt x="970" y="76"/>
                    </a:cubicBezTo>
                    <a:cubicBezTo>
                      <a:pt x="685" y="21"/>
                      <a:pt x="406" y="1"/>
                      <a:pt x="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20"/>
              <p:cNvSpPr/>
              <p:nvPr/>
            </p:nvSpPr>
            <p:spPr>
              <a:xfrm>
                <a:off x="5005993" y="2601140"/>
                <a:ext cx="665744" cy="529216"/>
              </a:xfrm>
              <a:custGeom>
                <a:rect b="b" l="l" r="r" t="t"/>
                <a:pathLst>
                  <a:path extrusionOk="0" h="2694" w="3389">
                    <a:moveTo>
                      <a:pt x="2431" y="0"/>
                    </a:moveTo>
                    <a:lnTo>
                      <a:pt x="2380" y="289"/>
                    </a:lnTo>
                    <a:cubicBezTo>
                      <a:pt x="2026" y="105"/>
                      <a:pt x="1629" y="7"/>
                      <a:pt x="1234" y="7"/>
                    </a:cubicBezTo>
                    <a:cubicBezTo>
                      <a:pt x="1145" y="7"/>
                      <a:pt x="1055" y="12"/>
                      <a:pt x="966" y="22"/>
                    </a:cubicBezTo>
                    <a:cubicBezTo>
                      <a:pt x="1036" y="111"/>
                      <a:pt x="1106" y="204"/>
                      <a:pt x="1188" y="300"/>
                    </a:cubicBezTo>
                    <a:cubicBezTo>
                      <a:pt x="1137" y="297"/>
                      <a:pt x="1085" y="295"/>
                      <a:pt x="1034" y="295"/>
                    </a:cubicBezTo>
                    <a:cubicBezTo>
                      <a:pt x="718" y="295"/>
                      <a:pt x="402" y="363"/>
                      <a:pt x="116" y="497"/>
                    </a:cubicBezTo>
                    <a:cubicBezTo>
                      <a:pt x="259" y="611"/>
                      <a:pt x="408" y="726"/>
                      <a:pt x="511" y="814"/>
                    </a:cubicBezTo>
                    <a:cubicBezTo>
                      <a:pt x="386" y="866"/>
                      <a:pt x="267" y="940"/>
                      <a:pt x="164" y="1029"/>
                    </a:cubicBezTo>
                    <a:cubicBezTo>
                      <a:pt x="104" y="1077"/>
                      <a:pt x="49" y="1132"/>
                      <a:pt x="0" y="1192"/>
                    </a:cubicBezTo>
                    <a:cubicBezTo>
                      <a:pt x="93" y="1229"/>
                      <a:pt x="186" y="1265"/>
                      <a:pt x="244" y="1288"/>
                    </a:cubicBezTo>
                    <a:cubicBezTo>
                      <a:pt x="174" y="1639"/>
                      <a:pt x="152" y="1998"/>
                      <a:pt x="171" y="2357"/>
                    </a:cubicBezTo>
                    <a:cubicBezTo>
                      <a:pt x="259" y="1991"/>
                      <a:pt x="386" y="1632"/>
                      <a:pt x="555" y="1296"/>
                    </a:cubicBezTo>
                    <a:cubicBezTo>
                      <a:pt x="741" y="1096"/>
                      <a:pt x="959" y="937"/>
                      <a:pt x="1199" y="811"/>
                    </a:cubicBezTo>
                    <a:cubicBezTo>
                      <a:pt x="1151" y="852"/>
                      <a:pt x="1125" y="918"/>
                      <a:pt x="1122" y="988"/>
                    </a:cubicBezTo>
                    <a:cubicBezTo>
                      <a:pt x="1400" y="899"/>
                      <a:pt x="1689" y="854"/>
                      <a:pt x="1981" y="854"/>
                    </a:cubicBezTo>
                    <a:cubicBezTo>
                      <a:pt x="2003" y="854"/>
                      <a:pt x="2025" y="855"/>
                      <a:pt x="2047" y="855"/>
                    </a:cubicBezTo>
                    <a:cubicBezTo>
                      <a:pt x="2006" y="925"/>
                      <a:pt x="1953" y="999"/>
                      <a:pt x="1905" y="1074"/>
                    </a:cubicBezTo>
                    <a:cubicBezTo>
                      <a:pt x="2013" y="1086"/>
                      <a:pt x="2121" y="1091"/>
                      <a:pt x="2229" y="1091"/>
                    </a:cubicBezTo>
                    <a:cubicBezTo>
                      <a:pt x="2385" y="1091"/>
                      <a:pt x="2542" y="1079"/>
                      <a:pt x="2697" y="1055"/>
                    </a:cubicBezTo>
                    <a:cubicBezTo>
                      <a:pt x="3097" y="1439"/>
                      <a:pt x="3171" y="2131"/>
                      <a:pt x="3186" y="2694"/>
                    </a:cubicBezTo>
                    <a:cubicBezTo>
                      <a:pt x="3363" y="2165"/>
                      <a:pt x="3389" y="1565"/>
                      <a:pt x="3252" y="999"/>
                    </a:cubicBezTo>
                    <a:cubicBezTo>
                      <a:pt x="3227" y="896"/>
                      <a:pt x="3167" y="799"/>
                      <a:pt x="3085" y="729"/>
                    </a:cubicBezTo>
                    <a:cubicBezTo>
                      <a:pt x="3078" y="722"/>
                      <a:pt x="3071" y="715"/>
                      <a:pt x="3063" y="710"/>
                    </a:cubicBezTo>
                    <a:cubicBezTo>
                      <a:pt x="2827" y="500"/>
                      <a:pt x="2616" y="263"/>
                      <a:pt x="2431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5029370" y="2601925"/>
                <a:ext cx="578523" cy="201550"/>
              </a:xfrm>
              <a:custGeom>
                <a:rect b="b" l="l" r="r" t="t"/>
                <a:pathLst>
                  <a:path extrusionOk="0" h="1026" w="2945">
                    <a:moveTo>
                      <a:pt x="2312" y="1"/>
                    </a:moveTo>
                    <a:lnTo>
                      <a:pt x="2261" y="285"/>
                    </a:lnTo>
                    <a:cubicBezTo>
                      <a:pt x="1905" y="100"/>
                      <a:pt x="1508" y="5"/>
                      <a:pt x="1110" y="5"/>
                    </a:cubicBezTo>
                    <a:cubicBezTo>
                      <a:pt x="1022" y="5"/>
                      <a:pt x="935" y="9"/>
                      <a:pt x="847" y="18"/>
                    </a:cubicBezTo>
                    <a:cubicBezTo>
                      <a:pt x="917" y="112"/>
                      <a:pt x="987" y="204"/>
                      <a:pt x="1069" y="300"/>
                    </a:cubicBezTo>
                    <a:cubicBezTo>
                      <a:pt x="1014" y="295"/>
                      <a:pt x="960" y="293"/>
                      <a:pt x="905" y="293"/>
                    </a:cubicBezTo>
                    <a:cubicBezTo>
                      <a:pt x="593" y="293"/>
                      <a:pt x="283" y="363"/>
                      <a:pt x="0" y="493"/>
                    </a:cubicBezTo>
                    <a:cubicBezTo>
                      <a:pt x="144" y="607"/>
                      <a:pt x="289" y="722"/>
                      <a:pt x="392" y="810"/>
                    </a:cubicBezTo>
                    <a:cubicBezTo>
                      <a:pt x="267" y="866"/>
                      <a:pt x="148" y="936"/>
                      <a:pt x="45" y="1025"/>
                    </a:cubicBezTo>
                    <a:cubicBezTo>
                      <a:pt x="236" y="921"/>
                      <a:pt x="451" y="848"/>
                      <a:pt x="670" y="810"/>
                    </a:cubicBezTo>
                    <a:cubicBezTo>
                      <a:pt x="562" y="714"/>
                      <a:pt x="458" y="614"/>
                      <a:pt x="352" y="515"/>
                    </a:cubicBezTo>
                    <a:cubicBezTo>
                      <a:pt x="585" y="432"/>
                      <a:pt x="837" y="388"/>
                      <a:pt x="1089" y="388"/>
                    </a:cubicBezTo>
                    <a:cubicBezTo>
                      <a:pt x="1209" y="388"/>
                      <a:pt x="1328" y="398"/>
                      <a:pt x="1446" y="418"/>
                    </a:cubicBezTo>
                    <a:cubicBezTo>
                      <a:pt x="1373" y="344"/>
                      <a:pt x="1298" y="274"/>
                      <a:pt x="1228" y="200"/>
                    </a:cubicBezTo>
                    <a:cubicBezTo>
                      <a:pt x="1235" y="200"/>
                      <a:pt x="1241" y="200"/>
                      <a:pt x="1248" y="200"/>
                    </a:cubicBezTo>
                    <a:cubicBezTo>
                      <a:pt x="1670" y="200"/>
                      <a:pt x="2096" y="337"/>
                      <a:pt x="2442" y="578"/>
                    </a:cubicBezTo>
                    <a:cubicBezTo>
                      <a:pt x="2442" y="503"/>
                      <a:pt x="2438" y="429"/>
                      <a:pt x="2434" y="359"/>
                    </a:cubicBezTo>
                    <a:cubicBezTo>
                      <a:pt x="2575" y="500"/>
                      <a:pt x="2752" y="618"/>
                      <a:pt x="2944" y="706"/>
                    </a:cubicBezTo>
                    <a:cubicBezTo>
                      <a:pt x="2708" y="496"/>
                      <a:pt x="2497" y="259"/>
                      <a:pt x="2312" y="1"/>
                    </a:cubicBezTo>
                    <a:close/>
                  </a:path>
                </a:pathLst>
              </a:custGeom>
              <a:solidFill>
                <a:srgbClr val="643D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7428401" y="968553"/>
              <a:ext cx="914405" cy="914408"/>
              <a:chOff x="2350924" y="382650"/>
              <a:chExt cx="826170" cy="763024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2350924" y="382650"/>
                <a:ext cx="826170" cy="763024"/>
              </a:xfrm>
              <a:custGeom>
                <a:rect b="b" l="l" r="r" t="t"/>
                <a:pathLst>
                  <a:path extrusionOk="0" h="4787" w="5183">
                    <a:moveTo>
                      <a:pt x="2590" y="0"/>
                    </a:moveTo>
                    <a:cubicBezTo>
                      <a:pt x="1162" y="0"/>
                      <a:pt x="1" y="1073"/>
                      <a:pt x="1" y="2393"/>
                    </a:cubicBezTo>
                    <a:cubicBezTo>
                      <a:pt x="1" y="3714"/>
                      <a:pt x="1162" y="4787"/>
                      <a:pt x="2590" y="4787"/>
                    </a:cubicBezTo>
                    <a:cubicBezTo>
                      <a:pt x="4022" y="4787"/>
                      <a:pt x="5183" y="3714"/>
                      <a:pt x="5183" y="2393"/>
                    </a:cubicBezTo>
                    <a:cubicBezTo>
                      <a:pt x="5183" y="1073"/>
                      <a:pt x="4022" y="0"/>
                      <a:pt x="2590" y="0"/>
                    </a:cubicBezTo>
                    <a:close/>
                  </a:path>
                </a:pathLst>
              </a:custGeom>
              <a:solidFill>
                <a:srgbClr val="EEA227">
                  <a:alpha val="4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2434700" y="460016"/>
                <a:ext cx="658630" cy="608296"/>
              </a:xfrm>
              <a:custGeom>
                <a:rect b="b" l="l" r="r" t="t"/>
                <a:pathLst>
                  <a:path extrusionOk="0" h="4787" w="5183">
                    <a:moveTo>
                      <a:pt x="2590" y="0"/>
                    </a:moveTo>
                    <a:cubicBezTo>
                      <a:pt x="1162" y="0"/>
                      <a:pt x="1" y="1073"/>
                      <a:pt x="1" y="2393"/>
                    </a:cubicBezTo>
                    <a:cubicBezTo>
                      <a:pt x="1" y="3714"/>
                      <a:pt x="1162" y="4787"/>
                      <a:pt x="2590" y="4787"/>
                    </a:cubicBezTo>
                    <a:cubicBezTo>
                      <a:pt x="4022" y="4787"/>
                      <a:pt x="5183" y="3714"/>
                      <a:pt x="5183" y="2393"/>
                    </a:cubicBezTo>
                    <a:cubicBezTo>
                      <a:pt x="5183" y="1073"/>
                      <a:pt x="4022" y="0"/>
                      <a:pt x="2590" y="0"/>
                    </a:cubicBezTo>
                    <a:close/>
                  </a:path>
                </a:pathLst>
              </a:custGeom>
              <a:solidFill>
                <a:srgbClr val="EEA227">
                  <a:alpha val="4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20"/>
              <p:cNvSpPr/>
              <p:nvPr/>
            </p:nvSpPr>
            <p:spPr>
              <a:xfrm>
                <a:off x="2520665" y="529148"/>
                <a:ext cx="486697" cy="449455"/>
              </a:xfrm>
              <a:custGeom>
                <a:rect b="b" l="l" r="r" t="t"/>
                <a:pathLst>
                  <a:path extrusionOk="0" h="3537" w="3830">
                    <a:moveTo>
                      <a:pt x="1913" y="0"/>
                    </a:moveTo>
                    <a:cubicBezTo>
                      <a:pt x="855" y="0"/>
                      <a:pt x="0" y="791"/>
                      <a:pt x="0" y="1768"/>
                    </a:cubicBezTo>
                    <a:cubicBezTo>
                      <a:pt x="0" y="2745"/>
                      <a:pt x="855" y="3537"/>
                      <a:pt x="1913" y="3537"/>
                    </a:cubicBezTo>
                    <a:cubicBezTo>
                      <a:pt x="2971" y="3537"/>
                      <a:pt x="3829" y="2745"/>
                      <a:pt x="3829" y="1768"/>
                    </a:cubicBezTo>
                    <a:cubicBezTo>
                      <a:pt x="3829" y="791"/>
                      <a:pt x="2971" y="0"/>
                      <a:pt x="19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1"/>
          <p:cNvSpPr txBox="1"/>
          <p:nvPr>
            <p:ph type="title"/>
          </p:nvPr>
        </p:nvSpPr>
        <p:spPr>
          <a:xfrm>
            <a:off x="720725" y="444500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Letní tábory</a:t>
            </a:r>
            <a:endParaRPr/>
          </a:p>
        </p:txBody>
      </p:sp>
      <p:sp>
        <p:nvSpPr>
          <p:cNvPr id="1617" name="Google Shape;1617;p21"/>
          <p:cNvSpPr txBox="1"/>
          <p:nvPr>
            <p:ph idx="1" type="body"/>
          </p:nvPr>
        </p:nvSpPr>
        <p:spPr>
          <a:xfrm>
            <a:off x="579437" y="1198562"/>
            <a:ext cx="7704137" cy="915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V roce </a:t>
            </a:r>
            <a:r>
              <a:rPr b="1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2024 </a:t>
            </a: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se uskutečnilo </a:t>
            </a:r>
            <a:r>
              <a:rPr b="1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2 318 zotavovacích akcí pro děti s 3 288 běhy za účasti 211 445 dětí. </a:t>
            </a:r>
            <a:endParaRPr/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Vedle toho bylo KHS ohlášeno </a:t>
            </a:r>
            <a:r>
              <a:rPr b="1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368 jiných podobných akcí pro děti s 493 běhy za účasti  11 296 </a:t>
            </a: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dětí – orientační počet, tyto akce nepodléhají ohlašovací povinnosti </a:t>
            </a:r>
            <a:b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</a:b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u KHS - akce do 30 dětí s dobou trvání do 5 dnů. </a:t>
            </a:r>
            <a:endParaRPr/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Provedeno </a:t>
            </a:r>
            <a:r>
              <a:rPr b="1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1 390 kontrol. </a:t>
            </a: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Uloženo </a:t>
            </a:r>
            <a:r>
              <a:rPr b="1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53 pokut ve výši 141 500 Kč </a:t>
            </a: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– za hygienické nedostatky ve stravování, ubytování, zdravotnické dokumentaci.</a:t>
            </a:r>
            <a:endParaRPr/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Ohlášeny </a:t>
            </a:r>
            <a:r>
              <a:rPr b="1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4 epidemické výskyty</a:t>
            </a: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infekčních zažívacích onemocnění s převážně mírným průběhem – letní virózy.</a:t>
            </a:r>
            <a:endParaRPr/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Sezóna KHS hodnocena jako klidná a provozovatelé řádně plní stanovené povinnosti. </a:t>
            </a:r>
            <a:endParaRPr/>
          </a:p>
          <a:p>
            <a:pPr indent="-3175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1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Napojení registru Hasičského záchranného sboru ČR na hygienický registr umožňuje rychlé řešení mimořádných situací souvisejících s možným ohrožením zdraví účastníků akcí.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None/>
            </a:pPr>
            <a:r>
              <a:t/>
            </a:r>
            <a:endParaRPr b="1" i="0" sz="16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22"/>
          <p:cNvSpPr txBox="1"/>
          <p:nvPr>
            <p:ph type="title"/>
          </p:nvPr>
        </p:nvSpPr>
        <p:spPr>
          <a:xfrm>
            <a:off x="720725" y="444500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Letní tábory – novinky v ohlašování </a:t>
            </a:r>
            <a:endParaRPr/>
          </a:p>
        </p:txBody>
      </p:sp>
      <p:sp>
        <p:nvSpPr>
          <p:cNvPr id="1623" name="Google Shape;1623;p22"/>
          <p:cNvSpPr txBox="1"/>
          <p:nvPr>
            <p:ph idx="1" type="body"/>
          </p:nvPr>
        </p:nvSpPr>
        <p:spPr>
          <a:xfrm>
            <a:off x="720725" y="1152525"/>
            <a:ext cx="7702550" cy="3232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Spouštěno </a:t>
            </a: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pro pořádající osoby plně elektronické ohlášení </a:t>
            </a: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prostřednictvím veřejného webu, s těmito výhodami: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pořádající osoba se </a:t>
            </a: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přihlašuje a autentizuje </a:t>
            </a: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prostřednictvím Datové schránky subjektu;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má k dispozici </a:t>
            </a: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historii všech podaných oznámení běhů </a:t>
            </a: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s </a:t>
            </a: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aktuálním stavem vyřízení;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při tvorbě nového oznámení běhu </a:t>
            </a: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může využít </a:t>
            </a: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již dříve podané oznámení </a:t>
            </a: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jako vzor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pro přehlednost si může jednotlivé </a:t>
            </a: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běhy libovolně pojmenovat;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1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veškerá komunikace s KHS tak může probíhat výhradně elektronicky</a:t>
            </a: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.</a:t>
            </a:r>
            <a:endParaRPr b="1" i="0" sz="18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6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None/>
            </a:pPr>
            <a:r>
              <a:t/>
            </a:r>
            <a:endParaRPr b="0" i="0" sz="16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624" name="Google Shape;16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7662" y="3716337"/>
            <a:ext cx="912812" cy="8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3"/>
          <p:cNvSpPr txBox="1"/>
          <p:nvPr>
            <p:ph type="title"/>
          </p:nvPr>
        </p:nvSpPr>
        <p:spPr>
          <a:xfrm>
            <a:off x="720725" y="444500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Letní tábory – nový web</a:t>
            </a:r>
            <a:endParaRPr/>
          </a:p>
        </p:txBody>
      </p:sp>
      <p:sp>
        <p:nvSpPr>
          <p:cNvPr id="1630" name="Google Shape;1630;p23"/>
          <p:cNvSpPr txBox="1"/>
          <p:nvPr>
            <p:ph idx="1" type="body"/>
          </p:nvPr>
        </p:nvSpPr>
        <p:spPr>
          <a:xfrm>
            <a:off x="490537" y="1096962"/>
            <a:ext cx="8177212" cy="31321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None/>
            </a:pPr>
            <a:r>
              <a:t/>
            </a:r>
            <a:endParaRPr b="0" i="0" sz="18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přehledné členění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None/>
            </a:pPr>
            <a:r>
              <a:t/>
            </a:r>
            <a:endParaRPr b="0" i="0" sz="18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responzivní design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None/>
            </a:pPr>
            <a:r>
              <a:t/>
            </a:r>
            <a:endParaRPr b="0" i="0" sz="18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formulář lze vyplnit na jakémkoliv 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8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     zařízení (PC, NTB, tablet, mobil)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None/>
            </a:pPr>
            <a:r>
              <a:t/>
            </a:r>
            <a:endParaRPr b="0" i="0" sz="14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4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2000" u="none">
                <a:solidFill>
                  <a:srgbClr val="0070C0"/>
                </a:solidFill>
                <a:latin typeface="Catamaran"/>
                <a:ea typeface="Catamaran"/>
                <a:cs typeface="Catamaran"/>
                <a:sym typeface="Catamaran"/>
              </a:rPr>
              <a:t>https://eregpublicsecure.ksrzis.cz/Registr/SZD/DetskaRekreace/login</a:t>
            </a:r>
            <a:r>
              <a:rPr b="1" i="0" lang="en-US" sz="1400" u="none">
                <a:solidFill>
                  <a:srgbClr val="0070C0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endParaRPr/>
          </a:p>
        </p:txBody>
      </p:sp>
      <p:pic>
        <p:nvPicPr>
          <p:cNvPr descr="Obsah obrázku text, snímek obrazovky, číslo, Písmo&#10;&#10;Popis byl vytvořen automaticky" id="1631" name="Google Shape;163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2012" y="1160462"/>
            <a:ext cx="3844925" cy="28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4"/>
          <p:cNvSpPr txBox="1"/>
          <p:nvPr>
            <p:ph type="title"/>
          </p:nvPr>
        </p:nvSpPr>
        <p:spPr>
          <a:xfrm>
            <a:off x="720725" y="444500"/>
            <a:ext cx="36893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Letní tábory – elektronické ohlášení splňuje</a:t>
            </a:r>
            <a:b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požadované náležitosti </a:t>
            </a:r>
            <a:endParaRPr/>
          </a:p>
        </p:txBody>
      </p:sp>
      <p:pic>
        <p:nvPicPr>
          <p:cNvPr id="1637" name="Google Shape;16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4200" y="101600"/>
            <a:ext cx="4635500" cy="45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5"/>
          <p:cNvSpPr txBox="1"/>
          <p:nvPr>
            <p:ph type="title"/>
          </p:nvPr>
        </p:nvSpPr>
        <p:spPr>
          <a:xfrm>
            <a:off x="720725" y="444500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Zaměření kontrol HDM – letní tábory</a:t>
            </a:r>
            <a:endParaRPr/>
          </a:p>
        </p:txBody>
      </p:sp>
      <p:sp>
        <p:nvSpPr>
          <p:cNvPr id="1643" name="Google Shape;1643;p25"/>
          <p:cNvSpPr txBox="1"/>
          <p:nvPr>
            <p:ph idx="1" type="body"/>
          </p:nvPr>
        </p:nvSpPr>
        <p:spPr>
          <a:xfrm>
            <a:off x="720725" y="1216025"/>
            <a:ext cx="7702550" cy="915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0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Zajištění stravování</a:t>
            </a:r>
            <a:endParaRPr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0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Podmínky pro ubytování</a:t>
            </a:r>
            <a:endParaRPr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0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Hygienické zařízení, zázemí</a:t>
            </a:r>
            <a:endParaRPr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0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Zajištění zdroje pitné vody</a:t>
            </a:r>
            <a:endParaRPr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0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Zdravotní zabezpečení, zdravotnická dokumentace</a:t>
            </a:r>
            <a:endParaRPr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0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Režim dne</a:t>
            </a:r>
            <a:endParaRPr/>
          </a:p>
          <a:p>
            <a:pPr indent="-3175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Nunito Light"/>
              <a:buChar char="●"/>
            </a:pPr>
            <a:r>
              <a:rPr b="0" i="0" lang="en-US" sz="20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Výživové požadavky – hodnocení pestrosti jídelníčků, edukace personálu v zásadách správné výživy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26"/>
          <p:cNvSpPr txBox="1"/>
          <p:nvPr>
            <p:ph type="title"/>
          </p:nvPr>
        </p:nvSpPr>
        <p:spPr>
          <a:xfrm flipH="1">
            <a:off x="3665537" y="1703387"/>
            <a:ext cx="4767262" cy="8699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5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Grilování</a:t>
            </a:r>
            <a:endParaRPr/>
          </a:p>
        </p:txBody>
      </p:sp>
      <p:sp>
        <p:nvSpPr>
          <p:cNvPr id="1649" name="Google Shape;1649;p26"/>
          <p:cNvSpPr txBox="1"/>
          <p:nvPr>
            <p:ph type="title"/>
          </p:nvPr>
        </p:nvSpPr>
        <p:spPr>
          <a:xfrm flipH="1">
            <a:off x="6780212" y="963612"/>
            <a:ext cx="1652587" cy="9159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60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04</a:t>
            </a:r>
            <a:endParaRPr/>
          </a:p>
        </p:txBody>
      </p:sp>
      <p:grpSp>
        <p:nvGrpSpPr>
          <p:cNvPr id="1650" name="Google Shape;1650;p26"/>
          <p:cNvGrpSpPr/>
          <p:nvPr/>
        </p:nvGrpSpPr>
        <p:grpSpPr>
          <a:xfrm>
            <a:off x="6192837" y="3438525"/>
            <a:ext cx="2347912" cy="1019175"/>
            <a:chOff x="894937" y="1998001"/>
            <a:chExt cx="3098123" cy="1345524"/>
          </a:xfrm>
        </p:grpSpPr>
        <p:sp>
          <p:nvSpPr>
            <p:cNvPr id="1651" name="Google Shape;1651;p26"/>
            <p:cNvSpPr/>
            <p:nvPr/>
          </p:nvSpPr>
          <p:spPr>
            <a:xfrm>
              <a:off x="1096152" y="1998001"/>
              <a:ext cx="2896908" cy="1139399"/>
            </a:xfrm>
            <a:custGeom>
              <a:rect b="b" l="l" r="r" t="t"/>
              <a:pathLst>
                <a:path extrusionOk="0" h="6478" w="16470">
                  <a:moveTo>
                    <a:pt x="4037" y="0"/>
                  </a:moveTo>
                  <a:cubicBezTo>
                    <a:pt x="4026" y="14"/>
                    <a:pt x="4011" y="26"/>
                    <a:pt x="4007" y="41"/>
                  </a:cubicBezTo>
                  <a:cubicBezTo>
                    <a:pt x="3992" y="77"/>
                    <a:pt x="3973" y="115"/>
                    <a:pt x="3959" y="152"/>
                  </a:cubicBezTo>
                  <a:cubicBezTo>
                    <a:pt x="2438" y="3799"/>
                    <a:pt x="1" y="6415"/>
                    <a:pt x="1" y="6415"/>
                  </a:cubicBezTo>
                  <a:lnTo>
                    <a:pt x="888" y="6422"/>
                  </a:lnTo>
                  <a:lnTo>
                    <a:pt x="1670" y="6429"/>
                  </a:lnTo>
                  <a:lnTo>
                    <a:pt x="1987" y="6429"/>
                  </a:lnTo>
                  <a:lnTo>
                    <a:pt x="2479" y="6433"/>
                  </a:lnTo>
                  <a:lnTo>
                    <a:pt x="5083" y="6456"/>
                  </a:lnTo>
                  <a:lnTo>
                    <a:pt x="5279" y="6459"/>
                  </a:lnTo>
                  <a:lnTo>
                    <a:pt x="5380" y="6459"/>
                  </a:lnTo>
                  <a:lnTo>
                    <a:pt x="6482" y="6466"/>
                  </a:lnTo>
                  <a:lnTo>
                    <a:pt x="6537" y="6466"/>
                  </a:lnTo>
                  <a:lnTo>
                    <a:pt x="7266" y="6459"/>
                  </a:lnTo>
                  <a:cubicBezTo>
                    <a:pt x="7266" y="6459"/>
                    <a:pt x="7755" y="6466"/>
                    <a:pt x="8516" y="6470"/>
                  </a:cubicBezTo>
                  <a:lnTo>
                    <a:pt x="8542" y="6470"/>
                  </a:lnTo>
                  <a:cubicBezTo>
                    <a:pt x="9094" y="6475"/>
                    <a:pt x="9787" y="6478"/>
                    <a:pt x="10542" y="6478"/>
                  </a:cubicBezTo>
                  <a:cubicBezTo>
                    <a:pt x="11033" y="6478"/>
                    <a:pt x="11550" y="6476"/>
                    <a:pt x="12071" y="6473"/>
                  </a:cubicBezTo>
                  <a:lnTo>
                    <a:pt x="12112" y="6473"/>
                  </a:lnTo>
                  <a:cubicBezTo>
                    <a:pt x="13744" y="6463"/>
                    <a:pt x="15416" y="6437"/>
                    <a:pt x="16469" y="6370"/>
                  </a:cubicBezTo>
                  <a:cubicBezTo>
                    <a:pt x="15448" y="5368"/>
                    <a:pt x="14480" y="3108"/>
                    <a:pt x="13913" y="1598"/>
                  </a:cubicBezTo>
                  <a:cubicBezTo>
                    <a:pt x="13588" y="736"/>
                    <a:pt x="13396" y="118"/>
                    <a:pt x="13396" y="118"/>
                  </a:cubicBezTo>
                  <a:cubicBezTo>
                    <a:pt x="12093" y="418"/>
                    <a:pt x="10840" y="547"/>
                    <a:pt x="9693" y="574"/>
                  </a:cubicBezTo>
                  <a:lnTo>
                    <a:pt x="9623" y="574"/>
                  </a:lnTo>
                  <a:cubicBezTo>
                    <a:pt x="9488" y="576"/>
                    <a:pt x="9355" y="578"/>
                    <a:pt x="9223" y="578"/>
                  </a:cubicBezTo>
                  <a:cubicBezTo>
                    <a:pt x="6808" y="578"/>
                    <a:pt x="4943" y="150"/>
                    <a:pt x="4266" y="41"/>
                  </a:cubicBezTo>
                  <a:cubicBezTo>
                    <a:pt x="4258" y="37"/>
                    <a:pt x="4251" y="37"/>
                    <a:pt x="4244" y="33"/>
                  </a:cubicBezTo>
                  <a:cubicBezTo>
                    <a:pt x="4173" y="14"/>
                    <a:pt x="4103" y="4"/>
                    <a:pt x="4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220422" y="2279066"/>
              <a:ext cx="1772619" cy="858683"/>
            </a:xfrm>
            <a:custGeom>
              <a:rect b="b" l="l" r="r" t="t"/>
              <a:pathLst>
                <a:path extrusionOk="0" h="4882" w="10078">
                  <a:moveTo>
                    <a:pt x="7521" y="0"/>
                  </a:moveTo>
                  <a:cubicBezTo>
                    <a:pt x="7241" y="274"/>
                    <a:pt x="6756" y="680"/>
                    <a:pt x="6027" y="1051"/>
                  </a:cubicBezTo>
                  <a:cubicBezTo>
                    <a:pt x="5580" y="1276"/>
                    <a:pt x="5047" y="1487"/>
                    <a:pt x="4411" y="1650"/>
                  </a:cubicBezTo>
                  <a:cubicBezTo>
                    <a:pt x="4388" y="1657"/>
                    <a:pt x="4366" y="1661"/>
                    <a:pt x="4344" y="1668"/>
                  </a:cubicBezTo>
                  <a:cubicBezTo>
                    <a:pt x="3804" y="1802"/>
                    <a:pt x="3190" y="1898"/>
                    <a:pt x="2502" y="1935"/>
                  </a:cubicBezTo>
                  <a:cubicBezTo>
                    <a:pt x="2300" y="1945"/>
                    <a:pt x="2092" y="1950"/>
                    <a:pt x="1877" y="1950"/>
                  </a:cubicBezTo>
                  <a:cubicBezTo>
                    <a:pt x="1301" y="1950"/>
                    <a:pt x="677" y="1911"/>
                    <a:pt x="1" y="1820"/>
                  </a:cubicBezTo>
                  <a:lnTo>
                    <a:pt x="2150" y="4872"/>
                  </a:lnTo>
                  <a:cubicBezTo>
                    <a:pt x="2702" y="4877"/>
                    <a:pt x="3395" y="4880"/>
                    <a:pt x="4150" y="4880"/>
                  </a:cubicBezTo>
                  <a:cubicBezTo>
                    <a:pt x="4641" y="4880"/>
                    <a:pt x="5158" y="4878"/>
                    <a:pt x="5679" y="4875"/>
                  </a:cubicBezTo>
                  <a:cubicBezTo>
                    <a:pt x="5687" y="4879"/>
                    <a:pt x="5694" y="4881"/>
                    <a:pt x="5701" y="4881"/>
                  </a:cubicBezTo>
                  <a:cubicBezTo>
                    <a:pt x="5708" y="4881"/>
                    <a:pt x="5715" y="4879"/>
                    <a:pt x="5720" y="4875"/>
                  </a:cubicBezTo>
                  <a:cubicBezTo>
                    <a:pt x="7352" y="4865"/>
                    <a:pt x="9024" y="4839"/>
                    <a:pt x="10077" y="4772"/>
                  </a:cubicBezTo>
                  <a:cubicBezTo>
                    <a:pt x="9056" y="3770"/>
                    <a:pt x="8088" y="1510"/>
                    <a:pt x="75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1201508" y="2147503"/>
              <a:ext cx="1133083" cy="1074497"/>
            </a:xfrm>
            <a:custGeom>
              <a:rect b="b" l="l" r="r" t="t"/>
              <a:pathLst>
                <a:path extrusionOk="0" h="6109" w="6442">
                  <a:moveTo>
                    <a:pt x="3490" y="1"/>
                  </a:moveTo>
                  <a:cubicBezTo>
                    <a:pt x="3490" y="1"/>
                    <a:pt x="1373" y="5590"/>
                    <a:pt x="1" y="5657"/>
                  </a:cubicBezTo>
                  <a:lnTo>
                    <a:pt x="1703" y="5953"/>
                  </a:lnTo>
                  <a:cubicBezTo>
                    <a:pt x="1703" y="5953"/>
                    <a:pt x="2916" y="3493"/>
                    <a:pt x="3427" y="1459"/>
                  </a:cubicBezTo>
                  <a:cubicBezTo>
                    <a:pt x="3675" y="3541"/>
                    <a:pt x="4795" y="6108"/>
                    <a:pt x="4795" y="6108"/>
                  </a:cubicBezTo>
                  <a:lnTo>
                    <a:pt x="6442" y="5761"/>
                  </a:lnTo>
                  <a:cubicBezTo>
                    <a:pt x="5092" y="5520"/>
                    <a:pt x="3490" y="1"/>
                    <a:pt x="3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1443001" y="2319871"/>
              <a:ext cx="600664" cy="817525"/>
            </a:xfrm>
            <a:custGeom>
              <a:rect b="b" l="l" r="r" t="t"/>
              <a:pathLst>
                <a:path extrusionOk="0" h="4648" w="3415">
                  <a:moveTo>
                    <a:pt x="2057" y="1"/>
                  </a:moveTo>
                  <a:cubicBezTo>
                    <a:pt x="2057" y="1"/>
                    <a:pt x="1484" y="2775"/>
                    <a:pt x="0" y="4618"/>
                  </a:cubicBezTo>
                  <a:lnTo>
                    <a:pt x="3415" y="4648"/>
                  </a:lnTo>
                  <a:cubicBezTo>
                    <a:pt x="3030" y="3941"/>
                    <a:pt x="2290" y="1935"/>
                    <a:pt x="2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2788538" y="2094034"/>
              <a:ext cx="441308" cy="1043716"/>
            </a:xfrm>
            <a:custGeom>
              <a:rect b="b" l="l" r="r" t="t"/>
              <a:pathLst>
                <a:path extrusionOk="0" h="5934" w="2509">
                  <a:moveTo>
                    <a:pt x="36" y="0"/>
                  </a:moveTo>
                  <a:cubicBezTo>
                    <a:pt x="19" y="0"/>
                    <a:pt x="3" y="11"/>
                    <a:pt x="1" y="28"/>
                  </a:cubicBezTo>
                  <a:cubicBezTo>
                    <a:pt x="1" y="31"/>
                    <a:pt x="4" y="38"/>
                    <a:pt x="4" y="42"/>
                  </a:cubicBezTo>
                  <a:cubicBezTo>
                    <a:pt x="26" y="94"/>
                    <a:pt x="49" y="146"/>
                    <a:pt x="71" y="197"/>
                  </a:cubicBezTo>
                  <a:cubicBezTo>
                    <a:pt x="130" y="342"/>
                    <a:pt x="189" y="482"/>
                    <a:pt x="245" y="627"/>
                  </a:cubicBezTo>
                  <a:cubicBezTo>
                    <a:pt x="322" y="805"/>
                    <a:pt x="397" y="986"/>
                    <a:pt x="470" y="1167"/>
                  </a:cubicBezTo>
                  <a:cubicBezTo>
                    <a:pt x="482" y="1193"/>
                    <a:pt x="492" y="1215"/>
                    <a:pt x="504" y="1240"/>
                  </a:cubicBezTo>
                  <a:cubicBezTo>
                    <a:pt x="504" y="1248"/>
                    <a:pt x="508" y="1252"/>
                    <a:pt x="508" y="1256"/>
                  </a:cubicBezTo>
                  <a:cubicBezTo>
                    <a:pt x="530" y="1311"/>
                    <a:pt x="552" y="1363"/>
                    <a:pt x="574" y="1418"/>
                  </a:cubicBezTo>
                  <a:cubicBezTo>
                    <a:pt x="641" y="1577"/>
                    <a:pt x="707" y="1740"/>
                    <a:pt x="774" y="1899"/>
                  </a:cubicBezTo>
                  <a:cubicBezTo>
                    <a:pt x="785" y="1921"/>
                    <a:pt x="793" y="1944"/>
                    <a:pt x="800" y="1962"/>
                  </a:cubicBezTo>
                  <a:cubicBezTo>
                    <a:pt x="810" y="1984"/>
                    <a:pt x="818" y="2007"/>
                    <a:pt x="825" y="2029"/>
                  </a:cubicBezTo>
                  <a:cubicBezTo>
                    <a:pt x="921" y="2258"/>
                    <a:pt x="1018" y="2487"/>
                    <a:pt x="1114" y="2720"/>
                  </a:cubicBezTo>
                  <a:cubicBezTo>
                    <a:pt x="1136" y="2768"/>
                    <a:pt x="1155" y="2820"/>
                    <a:pt x="1177" y="2872"/>
                  </a:cubicBezTo>
                  <a:cubicBezTo>
                    <a:pt x="1295" y="3153"/>
                    <a:pt x="1414" y="3438"/>
                    <a:pt x="1529" y="3723"/>
                  </a:cubicBezTo>
                  <a:cubicBezTo>
                    <a:pt x="1565" y="3812"/>
                    <a:pt x="1602" y="3900"/>
                    <a:pt x="1640" y="3986"/>
                  </a:cubicBezTo>
                  <a:cubicBezTo>
                    <a:pt x="1713" y="4163"/>
                    <a:pt x="1787" y="4341"/>
                    <a:pt x="1858" y="4518"/>
                  </a:cubicBezTo>
                  <a:cubicBezTo>
                    <a:pt x="1950" y="4740"/>
                    <a:pt x="2043" y="4966"/>
                    <a:pt x="2138" y="5188"/>
                  </a:cubicBezTo>
                  <a:cubicBezTo>
                    <a:pt x="2205" y="5350"/>
                    <a:pt x="2272" y="5510"/>
                    <a:pt x="2338" y="5672"/>
                  </a:cubicBezTo>
                  <a:cubicBezTo>
                    <a:pt x="2368" y="5746"/>
                    <a:pt x="2401" y="5824"/>
                    <a:pt x="2431" y="5898"/>
                  </a:cubicBezTo>
                  <a:cubicBezTo>
                    <a:pt x="2435" y="5902"/>
                    <a:pt x="2435" y="5905"/>
                    <a:pt x="2435" y="5910"/>
                  </a:cubicBezTo>
                  <a:cubicBezTo>
                    <a:pt x="2439" y="5917"/>
                    <a:pt x="2446" y="5924"/>
                    <a:pt x="2449" y="5927"/>
                  </a:cubicBezTo>
                  <a:cubicBezTo>
                    <a:pt x="2457" y="5931"/>
                    <a:pt x="2464" y="5933"/>
                    <a:pt x="2471" y="5933"/>
                  </a:cubicBezTo>
                  <a:cubicBezTo>
                    <a:pt x="2478" y="5933"/>
                    <a:pt x="2485" y="5931"/>
                    <a:pt x="2490" y="5927"/>
                  </a:cubicBezTo>
                  <a:cubicBezTo>
                    <a:pt x="2502" y="5920"/>
                    <a:pt x="2509" y="5905"/>
                    <a:pt x="2502" y="5891"/>
                  </a:cubicBezTo>
                  <a:cubicBezTo>
                    <a:pt x="2479" y="5838"/>
                    <a:pt x="2461" y="5787"/>
                    <a:pt x="2439" y="5736"/>
                  </a:cubicBezTo>
                  <a:cubicBezTo>
                    <a:pt x="2379" y="5591"/>
                    <a:pt x="2320" y="5451"/>
                    <a:pt x="2261" y="5306"/>
                  </a:cubicBezTo>
                  <a:cubicBezTo>
                    <a:pt x="2172" y="5095"/>
                    <a:pt x="2087" y="4889"/>
                    <a:pt x="1998" y="4677"/>
                  </a:cubicBezTo>
                  <a:cubicBezTo>
                    <a:pt x="1902" y="4445"/>
                    <a:pt x="1809" y="4215"/>
                    <a:pt x="1713" y="3986"/>
                  </a:cubicBezTo>
                  <a:cubicBezTo>
                    <a:pt x="1703" y="3960"/>
                    <a:pt x="1691" y="3934"/>
                    <a:pt x="1680" y="3904"/>
                  </a:cubicBezTo>
                  <a:cubicBezTo>
                    <a:pt x="1561" y="3623"/>
                    <a:pt x="1447" y="3342"/>
                    <a:pt x="1329" y="3061"/>
                  </a:cubicBezTo>
                  <a:cubicBezTo>
                    <a:pt x="1281" y="2942"/>
                    <a:pt x="1232" y="2820"/>
                    <a:pt x="1181" y="2702"/>
                  </a:cubicBezTo>
                  <a:cubicBezTo>
                    <a:pt x="1114" y="2539"/>
                    <a:pt x="1044" y="2372"/>
                    <a:pt x="977" y="2210"/>
                  </a:cubicBezTo>
                  <a:cubicBezTo>
                    <a:pt x="943" y="2128"/>
                    <a:pt x="907" y="2043"/>
                    <a:pt x="873" y="1962"/>
                  </a:cubicBezTo>
                  <a:cubicBezTo>
                    <a:pt x="848" y="1892"/>
                    <a:pt x="818" y="1826"/>
                    <a:pt x="788" y="1759"/>
                  </a:cubicBezTo>
                  <a:cubicBezTo>
                    <a:pt x="744" y="1644"/>
                    <a:pt x="696" y="1529"/>
                    <a:pt x="648" y="1415"/>
                  </a:cubicBezTo>
                  <a:cubicBezTo>
                    <a:pt x="626" y="1359"/>
                    <a:pt x="600" y="1300"/>
                    <a:pt x="574" y="1240"/>
                  </a:cubicBezTo>
                  <a:cubicBezTo>
                    <a:pt x="559" y="1204"/>
                    <a:pt x="544" y="1163"/>
                    <a:pt x="530" y="1126"/>
                  </a:cubicBezTo>
                  <a:cubicBezTo>
                    <a:pt x="474" y="1000"/>
                    <a:pt x="422" y="871"/>
                    <a:pt x="371" y="745"/>
                  </a:cubicBezTo>
                  <a:cubicBezTo>
                    <a:pt x="304" y="583"/>
                    <a:pt x="238" y="423"/>
                    <a:pt x="171" y="260"/>
                  </a:cubicBezTo>
                  <a:cubicBezTo>
                    <a:pt x="137" y="187"/>
                    <a:pt x="108" y="109"/>
                    <a:pt x="74" y="31"/>
                  </a:cubicBezTo>
                  <a:cubicBezTo>
                    <a:pt x="74" y="31"/>
                    <a:pt x="74" y="28"/>
                    <a:pt x="71" y="28"/>
                  </a:cubicBezTo>
                  <a:lnTo>
                    <a:pt x="71" y="23"/>
                  </a:lnTo>
                  <a:cubicBezTo>
                    <a:pt x="64" y="7"/>
                    <a:pt x="5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2546517" y="2325851"/>
              <a:ext cx="875229" cy="477710"/>
            </a:xfrm>
            <a:custGeom>
              <a:rect b="b" l="l" r="r" t="t"/>
              <a:pathLst>
                <a:path extrusionOk="0" h="2716" w="4976">
                  <a:moveTo>
                    <a:pt x="3829" y="1"/>
                  </a:moveTo>
                  <a:cubicBezTo>
                    <a:pt x="3829" y="1"/>
                    <a:pt x="3190" y="56"/>
                    <a:pt x="2283" y="89"/>
                  </a:cubicBezTo>
                  <a:cubicBezTo>
                    <a:pt x="2249" y="89"/>
                    <a:pt x="2216" y="93"/>
                    <a:pt x="2179" y="93"/>
                  </a:cubicBezTo>
                  <a:cubicBezTo>
                    <a:pt x="2080" y="97"/>
                    <a:pt x="1976" y="100"/>
                    <a:pt x="1868" y="100"/>
                  </a:cubicBezTo>
                  <a:cubicBezTo>
                    <a:pt x="1831" y="104"/>
                    <a:pt x="1798" y="104"/>
                    <a:pt x="1765" y="104"/>
                  </a:cubicBezTo>
                  <a:cubicBezTo>
                    <a:pt x="1504" y="111"/>
                    <a:pt x="1230" y="115"/>
                    <a:pt x="950" y="115"/>
                  </a:cubicBezTo>
                  <a:cubicBezTo>
                    <a:pt x="639" y="115"/>
                    <a:pt x="320" y="110"/>
                    <a:pt x="1" y="100"/>
                  </a:cubicBezTo>
                  <a:cubicBezTo>
                    <a:pt x="89" y="381"/>
                    <a:pt x="385" y="1070"/>
                    <a:pt x="648" y="1669"/>
                  </a:cubicBezTo>
                  <a:lnTo>
                    <a:pt x="685" y="1758"/>
                  </a:lnTo>
                  <a:cubicBezTo>
                    <a:pt x="729" y="1857"/>
                    <a:pt x="774" y="1954"/>
                    <a:pt x="810" y="2043"/>
                  </a:cubicBezTo>
                  <a:cubicBezTo>
                    <a:pt x="825" y="2072"/>
                    <a:pt x="840" y="2101"/>
                    <a:pt x="851" y="2131"/>
                  </a:cubicBezTo>
                  <a:cubicBezTo>
                    <a:pt x="1003" y="2475"/>
                    <a:pt x="1114" y="2716"/>
                    <a:pt x="1114" y="2716"/>
                  </a:cubicBezTo>
                  <a:lnTo>
                    <a:pt x="4976" y="2620"/>
                  </a:lnTo>
                  <a:lnTo>
                    <a:pt x="38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2480735" y="2260070"/>
              <a:ext cx="842865" cy="189431"/>
            </a:xfrm>
            <a:custGeom>
              <a:rect b="b" l="l" r="r" t="t"/>
              <a:pathLst>
                <a:path extrusionOk="0" h="1077" w="4792">
                  <a:moveTo>
                    <a:pt x="4335" y="1"/>
                  </a:moveTo>
                  <a:cubicBezTo>
                    <a:pt x="4330" y="1"/>
                    <a:pt x="4326" y="1"/>
                    <a:pt x="4322" y="1"/>
                  </a:cubicBezTo>
                  <a:cubicBezTo>
                    <a:pt x="3548" y="134"/>
                    <a:pt x="3648" y="201"/>
                    <a:pt x="2546" y="286"/>
                  </a:cubicBezTo>
                  <a:cubicBezTo>
                    <a:pt x="2434" y="294"/>
                    <a:pt x="2319" y="298"/>
                    <a:pt x="2205" y="298"/>
                  </a:cubicBezTo>
                  <a:cubicBezTo>
                    <a:pt x="1543" y="298"/>
                    <a:pt x="895" y="171"/>
                    <a:pt x="696" y="130"/>
                  </a:cubicBezTo>
                  <a:cubicBezTo>
                    <a:pt x="660" y="122"/>
                    <a:pt x="637" y="115"/>
                    <a:pt x="637" y="115"/>
                  </a:cubicBezTo>
                  <a:cubicBezTo>
                    <a:pt x="112" y="197"/>
                    <a:pt x="1" y="970"/>
                    <a:pt x="612" y="1070"/>
                  </a:cubicBezTo>
                  <a:cubicBezTo>
                    <a:pt x="629" y="1073"/>
                    <a:pt x="648" y="1077"/>
                    <a:pt x="667" y="1077"/>
                  </a:cubicBezTo>
                  <a:lnTo>
                    <a:pt x="4351" y="962"/>
                  </a:lnTo>
                  <a:cubicBezTo>
                    <a:pt x="4599" y="955"/>
                    <a:pt x="4791" y="748"/>
                    <a:pt x="4784" y="500"/>
                  </a:cubicBezTo>
                  <a:lnTo>
                    <a:pt x="4784" y="433"/>
                  </a:lnTo>
                  <a:cubicBezTo>
                    <a:pt x="4773" y="193"/>
                    <a:pt x="4573" y="1"/>
                    <a:pt x="4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2480656" y="2280939"/>
              <a:ext cx="161296" cy="167667"/>
            </a:xfrm>
            <a:custGeom>
              <a:rect b="b" l="l" r="r" t="t"/>
              <a:pathLst>
                <a:path extrusionOk="0" h="955" w="911">
                  <a:moveTo>
                    <a:pt x="637" y="0"/>
                  </a:moveTo>
                  <a:cubicBezTo>
                    <a:pt x="112" y="82"/>
                    <a:pt x="1" y="855"/>
                    <a:pt x="612" y="955"/>
                  </a:cubicBezTo>
                  <a:cubicBezTo>
                    <a:pt x="911" y="533"/>
                    <a:pt x="803" y="193"/>
                    <a:pt x="696" y="15"/>
                  </a:cubicBezTo>
                  <a:cubicBezTo>
                    <a:pt x="660" y="7"/>
                    <a:pt x="637" y="0"/>
                    <a:pt x="63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2865400" y="2291554"/>
              <a:ext cx="63320" cy="168676"/>
            </a:xfrm>
            <a:custGeom>
              <a:rect b="b" l="l" r="r" t="t"/>
              <a:pathLst>
                <a:path extrusionOk="0" h="959" w="360">
                  <a:moveTo>
                    <a:pt x="112" y="0"/>
                  </a:moveTo>
                  <a:cubicBezTo>
                    <a:pt x="99" y="0"/>
                    <a:pt x="85" y="2"/>
                    <a:pt x="71" y="7"/>
                  </a:cubicBezTo>
                  <a:cubicBezTo>
                    <a:pt x="23" y="32"/>
                    <a:pt x="0" y="103"/>
                    <a:pt x="30" y="148"/>
                  </a:cubicBezTo>
                  <a:cubicBezTo>
                    <a:pt x="52" y="177"/>
                    <a:pt x="85" y="251"/>
                    <a:pt x="89" y="262"/>
                  </a:cubicBezTo>
                  <a:cubicBezTo>
                    <a:pt x="115" y="332"/>
                    <a:pt x="134" y="402"/>
                    <a:pt x="141" y="476"/>
                  </a:cubicBezTo>
                  <a:cubicBezTo>
                    <a:pt x="156" y="576"/>
                    <a:pt x="137" y="758"/>
                    <a:pt x="119" y="802"/>
                  </a:cubicBezTo>
                  <a:cubicBezTo>
                    <a:pt x="72" y="882"/>
                    <a:pt x="144" y="958"/>
                    <a:pt x="215" y="958"/>
                  </a:cubicBezTo>
                  <a:cubicBezTo>
                    <a:pt x="246" y="958"/>
                    <a:pt x="276" y="944"/>
                    <a:pt x="296" y="909"/>
                  </a:cubicBezTo>
                  <a:cubicBezTo>
                    <a:pt x="348" y="798"/>
                    <a:pt x="359" y="665"/>
                    <a:pt x="351" y="543"/>
                  </a:cubicBezTo>
                  <a:cubicBezTo>
                    <a:pt x="341" y="398"/>
                    <a:pt x="299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2931006" y="2288212"/>
              <a:ext cx="63320" cy="168324"/>
            </a:xfrm>
            <a:custGeom>
              <a:rect b="b" l="l" r="r" t="t"/>
              <a:pathLst>
                <a:path extrusionOk="0" h="957" w="360">
                  <a:moveTo>
                    <a:pt x="114" y="0"/>
                  </a:moveTo>
                  <a:cubicBezTo>
                    <a:pt x="101" y="0"/>
                    <a:pt x="87" y="2"/>
                    <a:pt x="71" y="7"/>
                  </a:cubicBezTo>
                  <a:cubicBezTo>
                    <a:pt x="27" y="34"/>
                    <a:pt x="0" y="100"/>
                    <a:pt x="30" y="148"/>
                  </a:cubicBezTo>
                  <a:cubicBezTo>
                    <a:pt x="53" y="174"/>
                    <a:pt x="86" y="247"/>
                    <a:pt x="94" y="259"/>
                  </a:cubicBezTo>
                  <a:cubicBezTo>
                    <a:pt x="119" y="329"/>
                    <a:pt x="133" y="399"/>
                    <a:pt x="145" y="473"/>
                  </a:cubicBezTo>
                  <a:cubicBezTo>
                    <a:pt x="156" y="577"/>
                    <a:pt x="138" y="754"/>
                    <a:pt x="123" y="799"/>
                  </a:cubicBezTo>
                  <a:cubicBezTo>
                    <a:pt x="74" y="879"/>
                    <a:pt x="145" y="957"/>
                    <a:pt x="216" y="957"/>
                  </a:cubicBezTo>
                  <a:cubicBezTo>
                    <a:pt x="246" y="957"/>
                    <a:pt x="277" y="942"/>
                    <a:pt x="297" y="906"/>
                  </a:cubicBezTo>
                  <a:cubicBezTo>
                    <a:pt x="348" y="795"/>
                    <a:pt x="360" y="662"/>
                    <a:pt x="355" y="540"/>
                  </a:cubicBezTo>
                  <a:cubicBezTo>
                    <a:pt x="342" y="399"/>
                    <a:pt x="300" y="0"/>
                    <a:pt x="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2690130" y="3232447"/>
              <a:ext cx="58653" cy="111078"/>
            </a:xfrm>
            <a:custGeom>
              <a:rect b="b" l="l" r="r" t="t"/>
              <a:pathLst>
                <a:path extrusionOk="0" h="628" w="337">
                  <a:moveTo>
                    <a:pt x="226" y="0"/>
                  </a:moveTo>
                  <a:cubicBezTo>
                    <a:pt x="219" y="0"/>
                    <a:pt x="211" y="1"/>
                    <a:pt x="204" y="3"/>
                  </a:cubicBezTo>
                  <a:cubicBezTo>
                    <a:pt x="85" y="28"/>
                    <a:pt x="0" y="132"/>
                    <a:pt x="0" y="250"/>
                  </a:cubicBezTo>
                  <a:lnTo>
                    <a:pt x="0" y="628"/>
                  </a:lnTo>
                  <a:lnTo>
                    <a:pt x="337" y="628"/>
                  </a:lnTo>
                  <a:lnTo>
                    <a:pt x="337" y="110"/>
                  </a:lnTo>
                  <a:cubicBezTo>
                    <a:pt x="337" y="48"/>
                    <a:pt x="284" y="0"/>
                    <a:pt x="226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685820" y="3271059"/>
              <a:ext cx="75105" cy="44500"/>
            </a:xfrm>
            <a:custGeom>
              <a:rect b="b" l="l" r="r" t="t"/>
              <a:pathLst>
                <a:path extrusionOk="0" h="253" w="427">
                  <a:moveTo>
                    <a:pt x="376" y="0"/>
                  </a:moveTo>
                  <a:cubicBezTo>
                    <a:pt x="370" y="0"/>
                    <a:pt x="365" y="2"/>
                    <a:pt x="359" y="5"/>
                  </a:cubicBezTo>
                  <a:cubicBezTo>
                    <a:pt x="322" y="24"/>
                    <a:pt x="277" y="31"/>
                    <a:pt x="233" y="39"/>
                  </a:cubicBezTo>
                  <a:cubicBezTo>
                    <a:pt x="189" y="46"/>
                    <a:pt x="141" y="49"/>
                    <a:pt x="93" y="53"/>
                  </a:cubicBezTo>
                  <a:cubicBezTo>
                    <a:pt x="86" y="53"/>
                    <a:pt x="78" y="53"/>
                    <a:pt x="71" y="53"/>
                  </a:cubicBezTo>
                  <a:cubicBezTo>
                    <a:pt x="55" y="53"/>
                    <a:pt x="39" y="54"/>
                    <a:pt x="26" y="64"/>
                  </a:cubicBezTo>
                  <a:cubicBezTo>
                    <a:pt x="0" y="87"/>
                    <a:pt x="0" y="123"/>
                    <a:pt x="26" y="145"/>
                  </a:cubicBezTo>
                  <a:cubicBezTo>
                    <a:pt x="71" y="179"/>
                    <a:pt x="122" y="201"/>
                    <a:pt x="178" y="220"/>
                  </a:cubicBezTo>
                  <a:cubicBezTo>
                    <a:pt x="237" y="242"/>
                    <a:pt x="300" y="253"/>
                    <a:pt x="363" y="253"/>
                  </a:cubicBezTo>
                  <a:cubicBezTo>
                    <a:pt x="407" y="249"/>
                    <a:pt x="407" y="183"/>
                    <a:pt x="363" y="183"/>
                  </a:cubicBezTo>
                  <a:cubicBezTo>
                    <a:pt x="357" y="183"/>
                    <a:pt x="352" y="183"/>
                    <a:pt x="347" y="183"/>
                  </a:cubicBezTo>
                  <a:cubicBezTo>
                    <a:pt x="267" y="183"/>
                    <a:pt x="187" y="158"/>
                    <a:pt x="115" y="120"/>
                  </a:cubicBezTo>
                  <a:lnTo>
                    <a:pt x="126" y="120"/>
                  </a:lnTo>
                  <a:cubicBezTo>
                    <a:pt x="170" y="116"/>
                    <a:pt x="218" y="112"/>
                    <a:pt x="262" y="105"/>
                  </a:cubicBezTo>
                  <a:cubicBezTo>
                    <a:pt x="307" y="97"/>
                    <a:pt x="351" y="87"/>
                    <a:pt x="392" y="64"/>
                  </a:cubicBezTo>
                  <a:cubicBezTo>
                    <a:pt x="427" y="46"/>
                    <a:pt x="405" y="0"/>
                    <a:pt x="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905410" y="3232447"/>
              <a:ext cx="60748" cy="111078"/>
            </a:xfrm>
            <a:custGeom>
              <a:rect b="b" l="l" r="r" t="t"/>
              <a:pathLst>
                <a:path extrusionOk="0" h="628" w="338">
                  <a:moveTo>
                    <a:pt x="112" y="0"/>
                  </a:moveTo>
                  <a:cubicBezTo>
                    <a:pt x="53" y="0"/>
                    <a:pt x="1" y="48"/>
                    <a:pt x="1" y="110"/>
                  </a:cubicBezTo>
                  <a:lnTo>
                    <a:pt x="1" y="628"/>
                  </a:lnTo>
                  <a:lnTo>
                    <a:pt x="337" y="628"/>
                  </a:lnTo>
                  <a:lnTo>
                    <a:pt x="337" y="250"/>
                  </a:lnTo>
                  <a:cubicBezTo>
                    <a:pt x="337" y="132"/>
                    <a:pt x="252" y="28"/>
                    <a:pt x="134" y="3"/>
                  </a:cubicBezTo>
                  <a:cubicBezTo>
                    <a:pt x="127" y="1"/>
                    <a:pt x="119" y="0"/>
                    <a:pt x="112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894937" y="3271059"/>
              <a:ext cx="75809" cy="44500"/>
            </a:xfrm>
            <a:custGeom>
              <a:rect b="b" l="l" r="r" t="t"/>
              <a:pathLst>
                <a:path extrusionOk="0" h="253" w="431">
                  <a:moveTo>
                    <a:pt x="52" y="0"/>
                  </a:moveTo>
                  <a:cubicBezTo>
                    <a:pt x="22" y="0"/>
                    <a:pt x="1" y="46"/>
                    <a:pt x="35" y="64"/>
                  </a:cubicBezTo>
                  <a:cubicBezTo>
                    <a:pt x="109" y="105"/>
                    <a:pt x="202" y="112"/>
                    <a:pt x="283" y="120"/>
                  </a:cubicBezTo>
                  <a:lnTo>
                    <a:pt x="313" y="120"/>
                  </a:lnTo>
                  <a:cubicBezTo>
                    <a:pt x="283" y="135"/>
                    <a:pt x="253" y="150"/>
                    <a:pt x="220" y="157"/>
                  </a:cubicBezTo>
                  <a:cubicBezTo>
                    <a:pt x="175" y="173"/>
                    <a:pt x="130" y="183"/>
                    <a:pt x="85" y="183"/>
                  </a:cubicBezTo>
                  <a:cubicBezTo>
                    <a:pt x="78" y="183"/>
                    <a:pt x="72" y="183"/>
                    <a:pt x="65" y="183"/>
                  </a:cubicBezTo>
                  <a:cubicBezTo>
                    <a:pt x="21" y="183"/>
                    <a:pt x="21" y="249"/>
                    <a:pt x="65" y="253"/>
                  </a:cubicBezTo>
                  <a:cubicBezTo>
                    <a:pt x="69" y="253"/>
                    <a:pt x="74" y="253"/>
                    <a:pt x="78" y="253"/>
                  </a:cubicBezTo>
                  <a:cubicBezTo>
                    <a:pt x="182" y="253"/>
                    <a:pt x="294" y="214"/>
                    <a:pt x="383" y="157"/>
                  </a:cubicBezTo>
                  <a:cubicBezTo>
                    <a:pt x="409" y="142"/>
                    <a:pt x="431" y="116"/>
                    <a:pt x="417" y="83"/>
                  </a:cubicBezTo>
                  <a:cubicBezTo>
                    <a:pt x="405" y="57"/>
                    <a:pt x="376" y="53"/>
                    <a:pt x="350" y="53"/>
                  </a:cubicBezTo>
                  <a:cubicBezTo>
                    <a:pt x="306" y="53"/>
                    <a:pt x="261" y="49"/>
                    <a:pt x="212" y="42"/>
                  </a:cubicBezTo>
                  <a:cubicBezTo>
                    <a:pt x="187" y="39"/>
                    <a:pt x="161" y="34"/>
                    <a:pt x="132" y="27"/>
                  </a:cubicBezTo>
                  <a:cubicBezTo>
                    <a:pt x="109" y="20"/>
                    <a:pt x="87" y="17"/>
                    <a:pt x="68" y="5"/>
                  </a:cubicBezTo>
                  <a:cubicBezTo>
                    <a:pt x="63" y="2"/>
                    <a:pt x="57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905314" y="2000111"/>
              <a:ext cx="1800234" cy="1291190"/>
            </a:xfrm>
            <a:custGeom>
              <a:rect b="b" l="l" r="r" t="t"/>
              <a:pathLst>
                <a:path extrusionOk="0" h="7341" w="10235">
                  <a:moveTo>
                    <a:pt x="5120" y="0"/>
                  </a:moveTo>
                  <a:cubicBezTo>
                    <a:pt x="5111" y="0"/>
                    <a:pt x="5103" y="4"/>
                    <a:pt x="5096" y="14"/>
                  </a:cubicBezTo>
                  <a:cubicBezTo>
                    <a:pt x="4930" y="255"/>
                    <a:pt x="4763" y="499"/>
                    <a:pt x="4597" y="739"/>
                  </a:cubicBezTo>
                  <a:cubicBezTo>
                    <a:pt x="3960" y="1667"/>
                    <a:pt x="3320" y="2596"/>
                    <a:pt x="2684" y="3528"/>
                  </a:cubicBezTo>
                  <a:cubicBezTo>
                    <a:pt x="2026" y="4486"/>
                    <a:pt x="1367" y="5445"/>
                    <a:pt x="708" y="6403"/>
                  </a:cubicBezTo>
                  <a:cubicBezTo>
                    <a:pt x="667" y="6499"/>
                    <a:pt x="1" y="7340"/>
                    <a:pt x="110" y="7340"/>
                  </a:cubicBezTo>
                  <a:cubicBezTo>
                    <a:pt x="118" y="7340"/>
                    <a:pt x="130" y="7336"/>
                    <a:pt x="146" y="7327"/>
                  </a:cubicBezTo>
                  <a:cubicBezTo>
                    <a:pt x="1806" y="4913"/>
                    <a:pt x="3466" y="2495"/>
                    <a:pt x="5122" y="81"/>
                  </a:cubicBezTo>
                  <a:cubicBezTo>
                    <a:pt x="6404" y="1922"/>
                    <a:pt x="7683" y="3759"/>
                    <a:pt x="8965" y="5596"/>
                  </a:cubicBezTo>
                  <a:cubicBezTo>
                    <a:pt x="9364" y="6169"/>
                    <a:pt x="9760" y="6739"/>
                    <a:pt x="10160" y="7309"/>
                  </a:cubicBezTo>
                  <a:cubicBezTo>
                    <a:pt x="10164" y="7327"/>
                    <a:pt x="10179" y="7335"/>
                    <a:pt x="10193" y="7335"/>
                  </a:cubicBezTo>
                  <a:cubicBezTo>
                    <a:pt x="10214" y="7335"/>
                    <a:pt x="10235" y="7317"/>
                    <a:pt x="10219" y="7290"/>
                  </a:cubicBezTo>
                  <a:cubicBezTo>
                    <a:pt x="8532" y="4871"/>
                    <a:pt x="6846" y="2448"/>
                    <a:pt x="5155" y="25"/>
                  </a:cubicBezTo>
                  <a:cubicBezTo>
                    <a:pt x="5148" y="11"/>
                    <a:pt x="5134" y="0"/>
                    <a:pt x="5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6" name="Google Shape;1666;p26"/>
          <p:cNvGrpSpPr/>
          <p:nvPr/>
        </p:nvGrpSpPr>
        <p:grpSpPr>
          <a:xfrm>
            <a:off x="4156075" y="3990975"/>
            <a:ext cx="1843087" cy="1019175"/>
            <a:chOff x="2781962" y="3910288"/>
            <a:chExt cx="1928453" cy="1066823"/>
          </a:xfrm>
        </p:grpSpPr>
        <p:sp>
          <p:nvSpPr>
            <p:cNvPr id="1667" name="Google Shape;1667;p26"/>
            <p:cNvSpPr/>
            <p:nvPr/>
          </p:nvSpPr>
          <p:spPr>
            <a:xfrm>
              <a:off x="2878302" y="4412127"/>
              <a:ext cx="199323" cy="212700"/>
            </a:xfrm>
            <a:custGeom>
              <a:rect b="b" l="l" r="r" t="t"/>
              <a:pathLst>
                <a:path extrusionOk="0" h="709" w="663">
                  <a:moveTo>
                    <a:pt x="401" y="0"/>
                  </a:moveTo>
                  <a:cubicBezTo>
                    <a:pt x="389" y="0"/>
                    <a:pt x="376" y="2"/>
                    <a:pt x="363" y="6"/>
                  </a:cubicBezTo>
                  <a:cubicBezTo>
                    <a:pt x="296" y="24"/>
                    <a:pt x="404" y="165"/>
                    <a:pt x="426" y="216"/>
                  </a:cubicBezTo>
                  <a:cubicBezTo>
                    <a:pt x="459" y="305"/>
                    <a:pt x="482" y="361"/>
                    <a:pt x="492" y="465"/>
                  </a:cubicBezTo>
                  <a:cubicBezTo>
                    <a:pt x="441" y="372"/>
                    <a:pt x="348" y="301"/>
                    <a:pt x="245" y="279"/>
                  </a:cubicBezTo>
                  <a:cubicBezTo>
                    <a:pt x="237" y="278"/>
                    <a:pt x="230" y="277"/>
                    <a:pt x="222" y="277"/>
                  </a:cubicBezTo>
                  <a:cubicBezTo>
                    <a:pt x="207" y="277"/>
                    <a:pt x="193" y="281"/>
                    <a:pt x="185" y="291"/>
                  </a:cubicBezTo>
                  <a:cubicBezTo>
                    <a:pt x="171" y="313"/>
                    <a:pt x="278" y="349"/>
                    <a:pt x="318" y="487"/>
                  </a:cubicBezTo>
                  <a:cubicBezTo>
                    <a:pt x="256" y="460"/>
                    <a:pt x="193" y="443"/>
                    <a:pt x="127" y="428"/>
                  </a:cubicBezTo>
                  <a:cubicBezTo>
                    <a:pt x="114" y="426"/>
                    <a:pt x="101" y="425"/>
                    <a:pt x="89" y="425"/>
                  </a:cubicBezTo>
                  <a:cubicBezTo>
                    <a:pt x="71" y="425"/>
                    <a:pt x="53" y="428"/>
                    <a:pt x="38" y="438"/>
                  </a:cubicBezTo>
                  <a:cubicBezTo>
                    <a:pt x="0" y="465"/>
                    <a:pt x="159" y="539"/>
                    <a:pt x="207" y="554"/>
                  </a:cubicBezTo>
                  <a:cubicBezTo>
                    <a:pt x="267" y="571"/>
                    <a:pt x="296" y="672"/>
                    <a:pt x="356" y="690"/>
                  </a:cubicBezTo>
                  <a:cubicBezTo>
                    <a:pt x="393" y="701"/>
                    <a:pt x="431" y="708"/>
                    <a:pt x="469" y="708"/>
                  </a:cubicBezTo>
                  <a:cubicBezTo>
                    <a:pt x="495" y="708"/>
                    <a:pt x="520" y="705"/>
                    <a:pt x="545" y="697"/>
                  </a:cubicBezTo>
                  <a:cubicBezTo>
                    <a:pt x="607" y="675"/>
                    <a:pt x="659" y="624"/>
                    <a:pt x="663" y="561"/>
                  </a:cubicBezTo>
                  <a:cubicBezTo>
                    <a:pt x="663" y="561"/>
                    <a:pt x="620" y="0"/>
                    <a:pt x="401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781962" y="4312338"/>
              <a:ext cx="1258261" cy="609097"/>
            </a:xfrm>
            <a:custGeom>
              <a:rect b="b" l="l" r="r" t="t"/>
              <a:pathLst>
                <a:path extrusionOk="0" h="2024" w="4181">
                  <a:moveTo>
                    <a:pt x="1872" y="0"/>
                  </a:moveTo>
                  <a:lnTo>
                    <a:pt x="1872" y="7"/>
                  </a:lnTo>
                  <a:lnTo>
                    <a:pt x="903" y="26"/>
                  </a:lnTo>
                  <a:cubicBezTo>
                    <a:pt x="911" y="248"/>
                    <a:pt x="981" y="755"/>
                    <a:pt x="851" y="925"/>
                  </a:cubicBezTo>
                  <a:cubicBezTo>
                    <a:pt x="766" y="984"/>
                    <a:pt x="644" y="984"/>
                    <a:pt x="578" y="1073"/>
                  </a:cubicBezTo>
                  <a:cubicBezTo>
                    <a:pt x="385" y="1247"/>
                    <a:pt x="192" y="1424"/>
                    <a:pt x="1" y="1602"/>
                  </a:cubicBezTo>
                  <a:cubicBezTo>
                    <a:pt x="82" y="1647"/>
                    <a:pt x="169" y="1666"/>
                    <a:pt x="258" y="1666"/>
                  </a:cubicBezTo>
                  <a:cubicBezTo>
                    <a:pt x="504" y="1666"/>
                    <a:pt x="769" y="1521"/>
                    <a:pt x="991" y="1391"/>
                  </a:cubicBezTo>
                  <a:cubicBezTo>
                    <a:pt x="1037" y="1366"/>
                    <a:pt x="1090" y="1340"/>
                    <a:pt x="1140" y="1340"/>
                  </a:cubicBezTo>
                  <a:cubicBezTo>
                    <a:pt x="1162" y="1340"/>
                    <a:pt x="1183" y="1345"/>
                    <a:pt x="1203" y="1358"/>
                  </a:cubicBezTo>
                  <a:cubicBezTo>
                    <a:pt x="1295" y="1417"/>
                    <a:pt x="1225" y="1528"/>
                    <a:pt x="1169" y="1624"/>
                  </a:cubicBezTo>
                  <a:cubicBezTo>
                    <a:pt x="1158" y="1643"/>
                    <a:pt x="1147" y="1661"/>
                    <a:pt x="1136" y="1676"/>
                  </a:cubicBezTo>
                  <a:cubicBezTo>
                    <a:pt x="1080" y="1783"/>
                    <a:pt x="1092" y="1923"/>
                    <a:pt x="1173" y="2020"/>
                  </a:cubicBezTo>
                  <a:cubicBezTo>
                    <a:pt x="1362" y="1830"/>
                    <a:pt x="1604" y="1631"/>
                    <a:pt x="1868" y="1631"/>
                  </a:cubicBezTo>
                  <a:cubicBezTo>
                    <a:pt x="1876" y="1631"/>
                    <a:pt x="1885" y="1631"/>
                    <a:pt x="1894" y="1631"/>
                  </a:cubicBezTo>
                  <a:cubicBezTo>
                    <a:pt x="1909" y="1701"/>
                    <a:pt x="1953" y="2024"/>
                    <a:pt x="2047" y="2024"/>
                  </a:cubicBezTo>
                  <a:cubicBezTo>
                    <a:pt x="2048" y="2024"/>
                    <a:pt x="2049" y="2024"/>
                    <a:pt x="2050" y="2024"/>
                  </a:cubicBezTo>
                  <a:cubicBezTo>
                    <a:pt x="2186" y="1931"/>
                    <a:pt x="2301" y="1787"/>
                    <a:pt x="2253" y="1631"/>
                  </a:cubicBezTo>
                  <a:cubicBezTo>
                    <a:pt x="2268" y="1630"/>
                    <a:pt x="2282" y="1630"/>
                    <a:pt x="2297" y="1630"/>
                  </a:cubicBezTo>
                  <a:cubicBezTo>
                    <a:pt x="2571" y="1630"/>
                    <a:pt x="2811" y="1823"/>
                    <a:pt x="3008" y="2020"/>
                  </a:cubicBezTo>
                  <a:cubicBezTo>
                    <a:pt x="3086" y="1923"/>
                    <a:pt x="3100" y="1783"/>
                    <a:pt x="3041" y="1676"/>
                  </a:cubicBezTo>
                  <a:cubicBezTo>
                    <a:pt x="2985" y="1568"/>
                    <a:pt x="2867" y="1424"/>
                    <a:pt x="2975" y="1358"/>
                  </a:cubicBezTo>
                  <a:cubicBezTo>
                    <a:pt x="2994" y="1345"/>
                    <a:pt x="3016" y="1340"/>
                    <a:pt x="3038" y="1340"/>
                  </a:cubicBezTo>
                  <a:cubicBezTo>
                    <a:pt x="3088" y="1340"/>
                    <a:pt x="3142" y="1366"/>
                    <a:pt x="3185" y="1391"/>
                  </a:cubicBezTo>
                  <a:cubicBezTo>
                    <a:pt x="3411" y="1521"/>
                    <a:pt x="3675" y="1666"/>
                    <a:pt x="3922" y="1666"/>
                  </a:cubicBezTo>
                  <a:cubicBezTo>
                    <a:pt x="4011" y="1666"/>
                    <a:pt x="4098" y="1647"/>
                    <a:pt x="4180" y="1602"/>
                  </a:cubicBezTo>
                  <a:cubicBezTo>
                    <a:pt x="3948" y="1406"/>
                    <a:pt x="3744" y="1173"/>
                    <a:pt x="3499" y="996"/>
                  </a:cubicBezTo>
                  <a:cubicBezTo>
                    <a:pt x="3352" y="951"/>
                    <a:pt x="3267" y="925"/>
                    <a:pt x="3267" y="766"/>
                  </a:cubicBezTo>
                  <a:cubicBezTo>
                    <a:pt x="3248" y="511"/>
                    <a:pt x="3252" y="274"/>
                    <a:pt x="3274" y="19"/>
                  </a:cubicBezTo>
                  <a:lnTo>
                    <a:pt x="2645" y="15"/>
                  </a:lnTo>
                  <a:lnTo>
                    <a:pt x="2309" y="7"/>
                  </a:lnTo>
                  <a:lnTo>
                    <a:pt x="2309" y="0"/>
                  </a:lnTo>
                  <a:cubicBezTo>
                    <a:pt x="2253" y="2"/>
                    <a:pt x="2171" y="3"/>
                    <a:pt x="2089" y="3"/>
                  </a:cubicBezTo>
                  <a:cubicBezTo>
                    <a:pt x="2007" y="3"/>
                    <a:pt x="1926" y="2"/>
                    <a:pt x="1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3107523" y="4315747"/>
              <a:ext cx="933497" cy="604865"/>
            </a:xfrm>
            <a:custGeom>
              <a:rect b="b" l="l" r="r" t="t"/>
              <a:pathLst>
                <a:path extrusionOk="0" h="2010" w="3101">
                  <a:moveTo>
                    <a:pt x="1565" y="1"/>
                  </a:moveTo>
                  <a:lnTo>
                    <a:pt x="1565" y="1"/>
                  </a:lnTo>
                  <a:cubicBezTo>
                    <a:pt x="1536" y="67"/>
                    <a:pt x="1543" y="149"/>
                    <a:pt x="1603" y="190"/>
                  </a:cubicBezTo>
                  <a:lnTo>
                    <a:pt x="1636" y="205"/>
                  </a:lnTo>
                  <a:cubicBezTo>
                    <a:pt x="1680" y="386"/>
                    <a:pt x="1680" y="578"/>
                    <a:pt x="1639" y="760"/>
                  </a:cubicBezTo>
                  <a:cubicBezTo>
                    <a:pt x="1628" y="826"/>
                    <a:pt x="1598" y="900"/>
                    <a:pt x="1536" y="926"/>
                  </a:cubicBezTo>
                  <a:cubicBezTo>
                    <a:pt x="1518" y="932"/>
                    <a:pt x="1498" y="934"/>
                    <a:pt x="1477" y="934"/>
                  </a:cubicBezTo>
                  <a:cubicBezTo>
                    <a:pt x="1440" y="934"/>
                    <a:pt x="1402" y="928"/>
                    <a:pt x="1368" y="928"/>
                  </a:cubicBezTo>
                  <a:cubicBezTo>
                    <a:pt x="1329" y="928"/>
                    <a:pt x="1296" y="936"/>
                    <a:pt x="1277" y="970"/>
                  </a:cubicBezTo>
                  <a:cubicBezTo>
                    <a:pt x="1262" y="996"/>
                    <a:pt x="1265" y="1026"/>
                    <a:pt x="1262" y="1052"/>
                  </a:cubicBezTo>
                  <a:cubicBezTo>
                    <a:pt x="1248" y="1144"/>
                    <a:pt x="1154" y="1207"/>
                    <a:pt x="1066" y="1214"/>
                  </a:cubicBezTo>
                  <a:cubicBezTo>
                    <a:pt x="1057" y="1215"/>
                    <a:pt x="1049" y="1215"/>
                    <a:pt x="1040" y="1215"/>
                  </a:cubicBezTo>
                  <a:cubicBezTo>
                    <a:pt x="957" y="1215"/>
                    <a:pt x="877" y="1185"/>
                    <a:pt x="804" y="1148"/>
                  </a:cubicBezTo>
                  <a:cubicBezTo>
                    <a:pt x="761" y="1128"/>
                    <a:pt x="719" y="1109"/>
                    <a:pt x="675" y="1109"/>
                  </a:cubicBezTo>
                  <a:cubicBezTo>
                    <a:pt x="669" y="1109"/>
                    <a:pt x="662" y="1109"/>
                    <a:pt x="655" y="1110"/>
                  </a:cubicBezTo>
                  <a:cubicBezTo>
                    <a:pt x="563" y="1122"/>
                    <a:pt x="522" y="1229"/>
                    <a:pt x="471" y="1307"/>
                  </a:cubicBezTo>
                  <a:cubicBezTo>
                    <a:pt x="386" y="1448"/>
                    <a:pt x="237" y="1528"/>
                    <a:pt x="89" y="1610"/>
                  </a:cubicBezTo>
                  <a:cubicBezTo>
                    <a:pt x="78" y="1629"/>
                    <a:pt x="67" y="1647"/>
                    <a:pt x="56" y="1662"/>
                  </a:cubicBezTo>
                  <a:cubicBezTo>
                    <a:pt x="0" y="1769"/>
                    <a:pt x="12" y="1909"/>
                    <a:pt x="93" y="2006"/>
                  </a:cubicBezTo>
                  <a:cubicBezTo>
                    <a:pt x="282" y="1816"/>
                    <a:pt x="524" y="1617"/>
                    <a:pt x="788" y="1617"/>
                  </a:cubicBezTo>
                  <a:cubicBezTo>
                    <a:pt x="796" y="1617"/>
                    <a:pt x="805" y="1617"/>
                    <a:pt x="814" y="1617"/>
                  </a:cubicBezTo>
                  <a:cubicBezTo>
                    <a:pt x="829" y="1687"/>
                    <a:pt x="873" y="2010"/>
                    <a:pt x="967" y="2010"/>
                  </a:cubicBezTo>
                  <a:cubicBezTo>
                    <a:pt x="968" y="2010"/>
                    <a:pt x="969" y="2010"/>
                    <a:pt x="970" y="2010"/>
                  </a:cubicBezTo>
                  <a:cubicBezTo>
                    <a:pt x="1106" y="1917"/>
                    <a:pt x="1221" y="1773"/>
                    <a:pt x="1173" y="1617"/>
                  </a:cubicBezTo>
                  <a:cubicBezTo>
                    <a:pt x="1188" y="1616"/>
                    <a:pt x="1202" y="1616"/>
                    <a:pt x="1217" y="1616"/>
                  </a:cubicBezTo>
                  <a:cubicBezTo>
                    <a:pt x="1491" y="1616"/>
                    <a:pt x="1731" y="1809"/>
                    <a:pt x="1928" y="2006"/>
                  </a:cubicBezTo>
                  <a:cubicBezTo>
                    <a:pt x="2006" y="1909"/>
                    <a:pt x="2020" y="1769"/>
                    <a:pt x="1961" y="1662"/>
                  </a:cubicBezTo>
                  <a:cubicBezTo>
                    <a:pt x="1905" y="1554"/>
                    <a:pt x="1787" y="1410"/>
                    <a:pt x="1895" y="1344"/>
                  </a:cubicBezTo>
                  <a:cubicBezTo>
                    <a:pt x="1914" y="1331"/>
                    <a:pt x="1936" y="1326"/>
                    <a:pt x="1958" y="1326"/>
                  </a:cubicBezTo>
                  <a:cubicBezTo>
                    <a:pt x="2008" y="1326"/>
                    <a:pt x="2062" y="1352"/>
                    <a:pt x="2105" y="1377"/>
                  </a:cubicBezTo>
                  <a:cubicBezTo>
                    <a:pt x="2331" y="1507"/>
                    <a:pt x="2595" y="1652"/>
                    <a:pt x="2842" y="1652"/>
                  </a:cubicBezTo>
                  <a:cubicBezTo>
                    <a:pt x="2931" y="1652"/>
                    <a:pt x="3018" y="1633"/>
                    <a:pt x="3100" y="1588"/>
                  </a:cubicBezTo>
                  <a:cubicBezTo>
                    <a:pt x="2868" y="1392"/>
                    <a:pt x="2664" y="1159"/>
                    <a:pt x="2419" y="982"/>
                  </a:cubicBezTo>
                  <a:cubicBezTo>
                    <a:pt x="2272" y="937"/>
                    <a:pt x="2187" y="911"/>
                    <a:pt x="2187" y="752"/>
                  </a:cubicBezTo>
                  <a:cubicBezTo>
                    <a:pt x="2168" y="497"/>
                    <a:pt x="2172" y="260"/>
                    <a:pt x="2194" y="5"/>
                  </a:cubicBezTo>
                  <a:lnTo>
                    <a:pt x="1565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3053411" y="4178722"/>
              <a:ext cx="713847" cy="271747"/>
            </a:xfrm>
            <a:custGeom>
              <a:rect b="b" l="l" r="r" t="t"/>
              <a:pathLst>
                <a:path extrusionOk="0" h="903" w="2372">
                  <a:moveTo>
                    <a:pt x="1185" y="0"/>
                  </a:moveTo>
                  <a:cubicBezTo>
                    <a:pt x="530" y="0"/>
                    <a:pt x="1" y="200"/>
                    <a:pt x="1" y="451"/>
                  </a:cubicBezTo>
                  <a:cubicBezTo>
                    <a:pt x="1" y="703"/>
                    <a:pt x="530" y="902"/>
                    <a:pt x="1185" y="902"/>
                  </a:cubicBezTo>
                  <a:cubicBezTo>
                    <a:pt x="1839" y="902"/>
                    <a:pt x="2372" y="703"/>
                    <a:pt x="2372" y="451"/>
                  </a:cubicBezTo>
                  <a:cubicBezTo>
                    <a:pt x="2372" y="200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3504509" y="4212721"/>
              <a:ext cx="280713" cy="201068"/>
            </a:xfrm>
            <a:custGeom>
              <a:rect b="b" l="l" r="r" t="t"/>
              <a:pathLst>
                <a:path extrusionOk="0" h="665" w="933">
                  <a:moveTo>
                    <a:pt x="123" y="0"/>
                  </a:moveTo>
                  <a:cubicBezTo>
                    <a:pt x="96" y="0"/>
                    <a:pt x="88" y="5"/>
                    <a:pt x="133" y="20"/>
                  </a:cubicBezTo>
                  <a:cubicBezTo>
                    <a:pt x="932" y="204"/>
                    <a:pt x="663" y="552"/>
                    <a:pt x="15" y="633"/>
                  </a:cubicBezTo>
                  <a:cubicBezTo>
                    <a:pt x="7" y="638"/>
                    <a:pt x="0" y="652"/>
                    <a:pt x="19" y="663"/>
                  </a:cubicBezTo>
                  <a:cubicBezTo>
                    <a:pt x="23" y="664"/>
                    <a:pt x="26" y="664"/>
                    <a:pt x="30" y="664"/>
                  </a:cubicBezTo>
                  <a:cubicBezTo>
                    <a:pt x="45" y="664"/>
                    <a:pt x="59" y="660"/>
                    <a:pt x="74" y="660"/>
                  </a:cubicBezTo>
                  <a:cubicBezTo>
                    <a:pt x="277" y="615"/>
                    <a:pt x="610" y="567"/>
                    <a:pt x="663" y="327"/>
                  </a:cubicBezTo>
                  <a:cubicBezTo>
                    <a:pt x="647" y="127"/>
                    <a:pt x="396" y="64"/>
                    <a:pt x="237" y="16"/>
                  </a:cubicBezTo>
                  <a:cubicBezTo>
                    <a:pt x="227" y="9"/>
                    <a:pt x="158" y="0"/>
                    <a:pt x="123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3057693" y="4199427"/>
              <a:ext cx="461766" cy="221009"/>
            </a:xfrm>
            <a:custGeom>
              <a:rect b="b" l="l" r="r" t="t"/>
              <a:pathLst>
                <a:path extrusionOk="0" h="733" w="1536">
                  <a:moveTo>
                    <a:pt x="1109" y="1"/>
                  </a:moveTo>
                  <a:cubicBezTo>
                    <a:pt x="799" y="1"/>
                    <a:pt x="469" y="54"/>
                    <a:pt x="248" y="243"/>
                  </a:cubicBezTo>
                  <a:cubicBezTo>
                    <a:pt x="0" y="594"/>
                    <a:pt x="745" y="732"/>
                    <a:pt x="1169" y="732"/>
                  </a:cubicBezTo>
                  <a:cubicBezTo>
                    <a:pt x="1271" y="732"/>
                    <a:pt x="1355" y="724"/>
                    <a:pt x="1402" y="709"/>
                  </a:cubicBezTo>
                  <a:cubicBezTo>
                    <a:pt x="1462" y="694"/>
                    <a:pt x="1436" y="691"/>
                    <a:pt x="1398" y="691"/>
                  </a:cubicBezTo>
                  <a:cubicBezTo>
                    <a:pt x="1311" y="694"/>
                    <a:pt x="1224" y="697"/>
                    <a:pt x="1137" y="697"/>
                  </a:cubicBezTo>
                  <a:cubicBezTo>
                    <a:pt x="1021" y="697"/>
                    <a:pt x="905" y="691"/>
                    <a:pt x="784" y="672"/>
                  </a:cubicBezTo>
                  <a:cubicBezTo>
                    <a:pt x="603" y="631"/>
                    <a:pt x="285" y="587"/>
                    <a:pt x="229" y="376"/>
                  </a:cubicBezTo>
                  <a:cubicBezTo>
                    <a:pt x="270" y="110"/>
                    <a:pt x="772" y="35"/>
                    <a:pt x="1155" y="35"/>
                  </a:cubicBezTo>
                  <a:cubicBezTo>
                    <a:pt x="1303" y="35"/>
                    <a:pt x="1434" y="46"/>
                    <a:pt x="1513" y="62"/>
                  </a:cubicBezTo>
                  <a:cubicBezTo>
                    <a:pt x="1525" y="62"/>
                    <a:pt x="1535" y="43"/>
                    <a:pt x="1517" y="28"/>
                  </a:cubicBezTo>
                  <a:cubicBezTo>
                    <a:pt x="1517" y="28"/>
                    <a:pt x="1498" y="25"/>
                    <a:pt x="1469" y="21"/>
                  </a:cubicBezTo>
                  <a:cubicBezTo>
                    <a:pt x="1358" y="9"/>
                    <a:pt x="1235" y="1"/>
                    <a:pt x="1109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6"/>
            <p:cNvSpPr/>
            <p:nvPr/>
          </p:nvSpPr>
          <p:spPr>
            <a:xfrm>
              <a:off x="3122473" y="4242632"/>
              <a:ext cx="322239" cy="131276"/>
            </a:xfrm>
            <a:custGeom>
              <a:rect b="b" l="l" r="r" t="t"/>
              <a:pathLst>
                <a:path extrusionOk="0" h="433" w="1068">
                  <a:moveTo>
                    <a:pt x="618" y="1"/>
                  </a:moveTo>
                  <a:cubicBezTo>
                    <a:pt x="495" y="1"/>
                    <a:pt x="44" y="187"/>
                    <a:pt x="453" y="366"/>
                  </a:cubicBezTo>
                  <a:cubicBezTo>
                    <a:pt x="577" y="408"/>
                    <a:pt x="708" y="433"/>
                    <a:pt x="838" y="433"/>
                  </a:cubicBezTo>
                  <a:cubicBezTo>
                    <a:pt x="895" y="433"/>
                    <a:pt x="952" y="428"/>
                    <a:pt x="1008" y="418"/>
                  </a:cubicBezTo>
                  <a:cubicBezTo>
                    <a:pt x="1067" y="403"/>
                    <a:pt x="1045" y="399"/>
                    <a:pt x="1008" y="399"/>
                  </a:cubicBezTo>
                  <a:lnTo>
                    <a:pt x="868" y="399"/>
                  </a:lnTo>
                  <a:cubicBezTo>
                    <a:pt x="852" y="400"/>
                    <a:pt x="837" y="400"/>
                    <a:pt x="821" y="400"/>
                  </a:cubicBezTo>
                  <a:cubicBezTo>
                    <a:pt x="459" y="400"/>
                    <a:pt x="1" y="164"/>
                    <a:pt x="639" y="30"/>
                  </a:cubicBezTo>
                  <a:cubicBezTo>
                    <a:pt x="656" y="10"/>
                    <a:pt x="645" y="1"/>
                    <a:pt x="618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6"/>
            <p:cNvSpPr/>
            <p:nvPr/>
          </p:nvSpPr>
          <p:spPr>
            <a:xfrm>
              <a:off x="3330101" y="4235985"/>
              <a:ext cx="139526" cy="14956"/>
            </a:xfrm>
            <a:custGeom>
              <a:rect b="b" l="l" r="r" t="t"/>
              <a:pathLst>
                <a:path extrusionOk="0" h="52" w="464">
                  <a:moveTo>
                    <a:pt x="216" y="1"/>
                  </a:moveTo>
                  <a:cubicBezTo>
                    <a:pt x="195" y="1"/>
                    <a:pt x="174" y="1"/>
                    <a:pt x="152" y="2"/>
                  </a:cubicBezTo>
                  <a:lnTo>
                    <a:pt x="122" y="7"/>
                  </a:lnTo>
                  <a:cubicBezTo>
                    <a:pt x="122" y="7"/>
                    <a:pt x="112" y="7"/>
                    <a:pt x="93" y="10"/>
                  </a:cubicBezTo>
                  <a:cubicBezTo>
                    <a:pt x="78" y="14"/>
                    <a:pt x="56" y="17"/>
                    <a:pt x="37" y="21"/>
                  </a:cubicBezTo>
                  <a:cubicBezTo>
                    <a:pt x="8" y="29"/>
                    <a:pt x="1" y="36"/>
                    <a:pt x="4" y="36"/>
                  </a:cubicBezTo>
                  <a:cubicBezTo>
                    <a:pt x="8" y="40"/>
                    <a:pt x="23" y="40"/>
                    <a:pt x="41" y="40"/>
                  </a:cubicBezTo>
                  <a:lnTo>
                    <a:pt x="130" y="40"/>
                  </a:lnTo>
                  <a:lnTo>
                    <a:pt x="156" y="36"/>
                  </a:lnTo>
                  <a:cubicBezTo>
                    <a:pt x="177" y="35"/>
                    <a:pt x="197" y="35"/>
                    <a:pt x="218" y="35"/>
                  </a:cubicBezTo>
                  <a:cubicBezTo>
                    <a:pt x="275" y="35"/>
                    <a:pt x="332" y="38"/>
                    <a:pt x="389" y="43"/>
                  </a:cubicBezTo>
                  <a:cubicBezTo>
                    <a:pt x="407" y="47"/>
                    <a:pt x="422" y="47"/>
                    <a:pt x="441" y="51"/>
                  </a:cubicBezTo>
                  <a:lnTo>
                    <a:pt x="445" y="51"/>
                  </a:lnTo>
                  <a:cubicBezTo>
                    <a:pt x="452" y="47"/>
                    <a:pt x="463" y="36"/>
                    <a:pt x="448" y="21"/>
                  </a:cubicBezTo>
                  <a:lnTo>
                    <a:pt x="448" y="17"/>
                  </a:lnTo>
                  <a:cubicBezTo>
                    <a:pt x="429" y="17"/>
                    <a:pt x="411" y="14"/>
                    <a:pt x="392" y="10"/>
                  </a:cubicBezTo>
                  <a:cubicBezTo>
                    <a:pt x="333" y="4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3472949" y="4247617"/>
              <a:ext cx="176069" cy="126291"/>
            </a:xfrm>
            <a:custGeom>
              <a:rect b="b" l="l" r="r" t="t"/>
              <a:pathLst>
                <a:path extrusionOk="0" h="423" w="586">
                  <a:moveTo>
                    <a:pt x="87" y="0"/>
                  </a:moveTo>
                  <a:cubicBezTo>
                    <a:pt x="63" y="0"/>
                    <a:pt x="62" y="7"/>
                    <a:pt x="104" y="20"/>
                  </a:cubicBezTo>
                  <a:cubicBezTo>
                    <a:pt x="585" y="146"/>
                    <a:pt x="400" y="342"/>
                    <a:pt x="19" y="394"/>
                  </a:cubicBezTo>
                  <a:cubicBezTo>
                    <a:pt x="0" y="414"/>
                    <a:pt x="13" y="423"/>
                    <a:pt x="44" y="423"/>
                  </a:cubicBezTo>
                  <a:cubicBezTo>
                    <a:pt x="151" y="423"/>
                    <a:pt x="477" y="314"/>
                    <a:pt x="422" y="176"/>
                  </a:cubicBezTo>
                  <a:cubicBezTo>
                    <a:pt x="390" y="51"/>
                    <a:pt x="153" y="0"/>
                    <a:pt x="8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3747079" y="3931654"/>
              <a:ext cx="557054" cy="201628"/>
            </a:xfrm>
            <a:custGeom>
              <a:rect b="b" l="l" r="r" t="t"/>
              <a:pathLst>
                <a:path extrusionOk="0" h="670" w="1851">
                  <a:moveTo>
                    <a:pt x="1640" y="0"/>
                  </a:moveTo>
                  <a:cubicBezTo>
                    <a:pt x="1567" y="0"/>
                    <a:pt x="1469" y="13"/>
                    <a:pt x="1340" y="45"/>
                  </a:cubicBezTo>
                  <a:cubicBezTo>
                    <a:pt x="799" y="166"/>
                    <a:pt x="482" y="289"/>
                    <a:pt x="297" y="392"/>
                  </a:cubicBezTo>
                  <a:cubicBezTo>
                    <a:pt x="0" y="555"/>
                    <a:pt x="34" y="670"/>
                    <a:pt x="34" y="670"/>
                  </a:cubicBezTo>
                  <a:lnTo>
                    <a:pt x="1851" y="130"/>
                  </a:lnTo>
                  <a:lnTo>
                    <a:pt x="1802" y="37"/>
                  </a:lnTo>
                  <a:cubicBezTo>
                    <a:pt x="1766" y="14"/>
                    <a:pt x="1716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3604734" y="3967165"/>
              <a:ext cx="1105681" cy="1009946"/>
            </a:xfrm>
            <a:custGeom>
              <a:rect b="b" l="l" r="r" t="t"/>
              <a:pathLst>
                <a:path extrusionOk="0" h="3356" w="3674">
                  <a:moveTo>
                    <a:pt x="599" y="1033"/>
                  </a:moveTo>
                  <a:lnTo>
                    <a:pt x="973" y="2971"/>
                  </a:lnTo>
                  <a:cubicBezTo>
                    <a:pt x="912" y="2979"/>
                    <a:pt x="847" y="2986"/>
                    <a:pt x="785" y="2986"/>
                  </a:cubicBezTo>
                  <a:cubicBezTo>
                    <a:pt x="705" y="2986"/>
                    <a:pt x="628" y="2975"/>
                    <a:pt x="566" y="2942"/>
                  </a:cubicBezTo>
                  <a:cubicBezTo>
                    <a:pt x="156" y="2493"/>
                    <a:pt x="381" y="1550"/>
                    <a:pt x="599" y="1033"/>
                  </a:cubicBezTo>
                  <a:close/>
                  <a:moveTo>
                    <a:pt x="2297" y="0"/>
                  </a:moveTo>
                  <a:lnTo>
                    <a:pt x="955" y="415"/>
                  </a:lnTo>
                  <a:lnTo>
                    <a:pt x="854" y="444"/>
                  </a:lnTo>
                  <a:lnTo>
                    <a:pt x="507" y="552"/>
                  </a:lnTo>
                  <a:lnTo>
                    <a:pt x="514" y="592"/>
                  </a:lnTo>
                  <a:cubicBezTo>
                    <a:pt x="514" y="592"/>
                    <a:pt x="0" y="2209"/>
                    <a:pt x="200" y="2927"/>
                  </a:cubicBezTo>
                  <a:cubicBezTo>
                    <a:pt x="269" y="3173"/>
                    <a:pt x="599" y="3217"/>
                    <a:pt x="895" y="3217"/>
                  </a:cubicBezTo>
                  <a:cubicBezTo>
                    <a:pt x="963" y="3217"/>
                    <a:pt x="1030" y="3214"/>
                    <a:pt x="1091" y="3212"/>
                  </a:cubicBezTo>
                  <a:cubicBezTo>
                    <a:pt x="1179" y="3301"/>
                    <a:pt x="1301" y="3356"/>
                    <a:pt x="1429" y="3356"/>
                  </a:cubicBezTo>
                  <a:cubicBezTo>
                    <a:pt x="1479" y="3356"/>
                    <a:pt x="1530" y="3347"/>
                    <a:pt x="1580" y="3330"/>
                  </a:cubicBezTo>
                  <a:lnTo>
                    <a:pt x="1624" y="3315"/>
                  </a:lnTo>
                  <a:lnTo>
                    <a:pt x="1868" y="3241"/>
                  </a:lnTo>
                  <a:lnTo>
                    <a:pt x="2908" y="2927"/>
                  </a:lnTo>
                  <a:cubicBezTo>
                    <a:pt x="3155" y="2838"/>
                    <a:pt x="3673" y="2653"/>
                    <a:pt x="2830" y="1399"/>
                  </a:cubicBezTo>
                  <a:cubicBezTo>
                    <a:pt x="2723" y="1040"/>
                    <a:pt x="2297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3891831" y="3967165"/>
              <a:ext cx="818577" cy="975338"/>
            </a:xfrm>
            <a:custGeom>
              <a:rect b="b" l="l" r="r" t="t"/>
              <a:pathLst>
                <a:path extrusionOk="0" h="3241" w="2720">
                  <a:moveTo>
                    <a:pt x="1343" y="0"/>
                  </a:moveTo>
                  <a:lnTo>
                    <a:pt x="1" y="415"/>
                  </a:lnTo>
                  <a:cubicBezTo>
                    <a:pt x="19" y="703"/>
                    <a:pt x="96" y="1499"/>
                    <a:pt x="437" y="2279"/>
                  </a:cubicBezTo>
                  <a:cubicBezTo>
                    <a:pt x="704" y="2715"/>
                    <a:pt x="851" y="3019"/>
                    <a:pt x="914" y="3241"/>
                  </a:cubicBezTo>
                  <a:lnTo>
                    <a:pt x="1954" y="2927"/>
                  </a:lnTo>
                  <a:cubicBezTo>
                    <a:pt x="2201" y="2838"/>
                    <a:pt x="2719" y="2653"/>
                    <a:pt x="1876" y="1399"/>
                  </a:cubicBezTo>
                  <a:cubicBezTo>
                    <a:pt x="1769" y="1040"/>
                    <a:pt x="1343" y="0"/>
                    <a:pt x="1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4131380" y="4486880"/>
              <a:ext cx="373175" cy="300035"/>
            </a:xfrm>
            <a:custGeom>
              <a:rect b="b" l="l" r="r" t="t"/>
              <a:pathLst>
                <a:path extrusionOk="0" h="997" w="1240">
                  <a:moveTo>
                    <a:pt x="840" y="1"/>
                  </a:moveTo>
                  <a:cubicBezTo>
                    <a:pt x="807" y="1"/>
                    <a:pt x="772" y="9"/>
                    <a:pt x="740" y="23"/>
                  </a:cubicBezTo>
                  <a:cubicBezTo>
                    <a:pt x="574" y="86"/>
                    <a:pt x="289" y="163"/>
                    <a:pt x="118" y="211"/>
                  </a:cubicBezTo>
                  <a:lnTo>
                    <a:pt x="115" y="211"/>
                  </a:lnTo>
                  <a:cubicBezTo>
                    <a:pt x="59" y="230"/>
                    <a:pt x="22" y="271"/>
                    <a:pt x="7" y="322"/>
                  </a:cubicBezTo>
                  <a:cubicBezTo>
                    <a:pt x="0" y="349"/>
                    <a:pt x="0" y="375"/>
                    <a:pt x="7" y="404"/>
                  </a:cubicBezTo>
                  <a:cubicBezTo>
                    <a:pt x="52" y="575"/>
                    <a:pt x="96" y="733"/>
                    <a:pt x="181" y="896"/>
                  </a:cubicBezTo>
                  <a:cubicBezTo>
                    <a:pt x="203" y="948"/>
                    <a:pt x="244" y="993"/>
                    <a:pt x="296" y="996"/>
                  </a:cubicBezTo>
                  <a:cubicBezTo>
                    <a:pt x="307" y="996"/>
                    <a:pt x="325" y="993"/>
                    <a:pt x="340" y="985"/>
                  </a:cubicBezTo>
                  <a:cubicBezTo>
                    <a:pt x="555" y="922"/>
                    <a:pt x="773" y="855"/>
                    <a:pt x="991" y="788"/>
                  </a:cubicBezTo>
                  <a:cubicBezTo>
                    <a:pt x="1095" y="766"/>
                    <a:pt x="1239" y="689"/>
                    <a:pt x="1202" y="563"/>
                  </a:cubicBezTo>
                  <a:cubicBezTo>
                    <a:pt x="1184" y="519"/>
                    <a:pt x="1139" y="489"/>
                    <a:pt x="1106" y="456"/>
                  </a:cubicBezTo>
                  <a:cubicBezTo>
                    <a:pt x="1076" y="423"/>
                    <a:pt x="1054" y="385"/>
                    <a:pt x="1040" y="345"/>
                  </a:cubicBezTo>
                  <a:cubicBezTo>
                    <a:pt x="1006" y="271"/>
                    <a:pt x="991" y="182"/>
                    <a:pt x="969" y="105"/>
                  </a:cubicBezTo>
                  <a:cubicBezTo>
                    <a:pt x="954" y="30"/>
                    <a:pt x="901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4127394" y="4550050"/>
              <a:ext cx="93018" cy="237625"/>
            </a:xfrm>
            <a:custGeom>
              <a:rect b="b" l="l" r="r" t="t"/>
              <a:pathLst>
                <a:path extrusionOk="0" h="786" w="312">
                  <a:moveTo>
                    <a:pt x="131" y="0"/>
                  </a:moveTo>
                  <a:cubicBezTo>
                    <a:pt x="49" y="27"/>
                    <a:pt x="1" y="108"/>
                    <a:pt x="23" y="193"/>
                  </a:cubicBezTo>
                  <a:cubicBezTo>
                    <a:pt x="68" y="364"/>
                    <a:pt x="112" y="522"/>
                    <a:pt x="197" y="685"/>
                  </a:cubicBezTo>
                  <a:cubicBezTo>
                    <a:pt x="219" y="737"/>
                    <a:pt x="260" y="782"/>
                    <a:pt x="312" y="785"/>
                  </a:cubicBezTo>
                  <a:cubicBezTo>
                    <a:pt x="238" y="538"/>
                    <a:pt x="297" y="205"/>
                    <a:pt x="297" y="205"/>
                  </a:cubicBezTo>
                  <a:cubicBezTo>
                    <a:pt x="297" y="205"/>
                    <a:pt x="234" y="86"/>
                    <a:pt x="131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4133486" y="4486880"/>
              <a:ext cx="310879" cy="165817"/>
            </a:xfrm>
            <a:custGeom>
              <a:rect b="b" l="l" r="r" t="t"/>
              <a:pathLst>
                <a:path extrusionOk="0" h="551" w="1033">
                  <a:moveTo>
                    <a:pt x="833" y="1"/>
                  </a:moveTo>
                  <a:cubicBezTo>
                    <a:pt x="800" y="1"/>
                    <a:pt x="765" y="9"/>
                    <a:pt x="733" y="23"/>
                  </a:cubicBezTo>
                  <a:cubicBezTo>
                    <a:pt x="567" y="86"/>
                    <a:pt x="282" y="163"/>
                    <a:pt x="111" y="211"/>
                  </a:cubicBezTo>
                  <a:lnTo>
                    <a:pt x="108" y="211"/>
                  </a:lnTo>
                  <a:cubicBezTo>
                    <a:pt x="52" y="230"/>
                    <a:pt x="15" y="271"/>
                    <a:pt x="0" y="322"/>
                  </a:cubicBezTo>
                  <a:cubicBezTo>
                    <a:pt x="96" y="382"/>
                    <a:pt x="226" y="467"/>
                    <a:pt x="256" y="544"/>
                  </a:cubicBezTo>
                  <a:cubicBezTo>
                    <a:pt x="256" y="544"/>
                    <a:pt x="308" y="550"/>
                    <a:pt x="388" y="550"/>
                  </a:cubicBezTo>
                  <a:cubicBezTo>
                    <a:pt x="561" y="550"/>
                    <a:pt x="862" y="522"/>
                    <a:pt x="1033" y="345"/>
                  </a:cubicBezTo>
                  <a:cubicBezTo>
                    <a:pt x="999" y="271"/>
                    <a:pt x="984" y="182"/>
                    <a:pt x="962" y="105"/>
                  </a:cubicBezTo>
                  <a:cubicBezTo>
                    <a:pt x="947" y="30"/>
                    <a:pt x="894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4286853" y="4618180"/>
              <a:ext cx="121256" cy="54837"/>
            </a:xfrm>
            <a:custGeom>
              <a:rect b="b" l="l" r="r" t="t"/>
              <a:pathLst>
                <a:path extrusionOk="0" h="177" w="404">
                  <a:moveTo>
                    <a:pt x="337" y="0"/>
                  </a:moveTo>
                  <a:cubicBezTo>
                    <a:pt x="255" y="0"/>
                    <a:pt x="69" y="62"/>
                    <a:pt x="26" y="102"/>
                  </a:cubicBezTo>
                  <a:cubicBezTo>
                    <a:pt x="0" y="124"/>
                    <a:pt x="11" y="176"/>
                    <a:pt x="48" y="176"/>
                  </a:cubicBezTo>
                  <a:cubicBezTo>
                    <a:pt x="52" y="177"/>
                    <a:pt x="56" y="177"/>
                    <a:pt x="60" y="177"/>
                  </a:cubicBezTo>
                  <a:cubicBezTo>
                    <a:pt x="140" y="177"/>
                    <a:pt x="332" y="118"/>
                    <a:pt x="381" y="76"/>
                  </a:cubicBezTo>
                  <a:cubicBezTo>
                    <a:pt x="403" y="54"/>
                    <a:pt x="388" y="9"/>
                    <a:pt x="359" y="2"/>
                  </a:cubicBezTo>
                  <a:cubicBezTo>
                    <a:pt x="353" y="1"/>
                    <a:pt x="345" y="0"/>
                    <a:pt x="33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4027732" y="4370584"/>
              <a:ext cx="387020" cy="192759"/>
            </a:xfrm>
            <a:custGeom>
              <a:rect b="b" l="l" r="r" t="t"/>
              <a:pathLst>
                <a:path extrusionOk="0" h="643" w="1287">
                  <a:moveTo>
                    <a:pt x="1275" y="0"/>
                  </a:moveTo>
                  <a:cubicBezTo>
                    <a:pt x="1269" y="0"/>
                    <a:pt x="1256" y="4"/>
                    <a:pt x="1233" y="14"/>
                  </a:cubicBezTo>
                  <a:cubicBezTo>
                    <a:pt x="848" y="218"/>
                    <a:pt x="504" y="455"/>
                    <a:pt x="86" y="584"/>
                  </a:cubicBezTo>
                  <a:lnTo>
                    <a:pt x="23" y="603"/>
                  </a:lnTo>
                  <a:cubicBezTo>
                    <a:pt x="1" y="625"/>
                    <a:pt x="19" y="643"/>
                    <a:pt x="31" y="643"/>
                  </a:cubicBezTo>
                  <a:cubicBezTo>
                    <a:pt x="171" y="606"/>
                    <a:pt x="304" y="547"/>
                    <a:pt x="437" y="492"/>
                  </a:cubicBezTo>
                  <a:cubicBezTo>
                    <a:pt x="707" y="447"/>
                    <a:pt x="985" y="366"/>
                    <a:pt x="1214" y="218"/>
                  </a:cubicBezTo>
                  <a:cubicBezTo>
                    <a:pt x="1246" y="195"/>
                    <a:pt x="1252" y="187"/>
                    <a:pt x="1243" y="187"/>
                  </a:cubicBezTo>
                  <a:cubicBezTo>
                    <a:pt x="1213" y="187"/>
                    <a:pt x="1009" y="283"/>
                    <a:pt x="989" y="292"/>
                  </a:cubicBezTo>
                  <a:cubicBezTo>
                    <a:pt x="859" y="347"/>
                    <a:pt x="722" y="388"/>
                    <a:pt x="581" y="421"/>
                  </a:cubicBezTo>
                  <a:cubicBezTo>
                    <a:pt x="808" y="306"/>
                    <a:pt x="1040" y="181"/>
                    <a:pt x="1244" y="36"/>
                  </a:cubicBezTo>
                  <a:cubicBezTo>
                    <a:pt x="1268" y="17"/>
                    <a:pt x="1287" y="0"/>
                    <a:pt x="1275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3637391" y="3910288"/>
              <a:ext cx="760750" cy="377211"/>
            </a:xfrm>
            <a:custGeom>
              <a:rect b="b" l="l" r="r" t="t"/>
              <a:pathLst>
                <a:path extrusionOk="0" h="1254" w="2529">
                  <a:moveTo>
                    <a:pt x="2244" y="0"/>
                  </a:moveTo>
                  <a:cubicBezTo>
                    <a:pt x="2221" y="0"/>
                    <a:pt x="2197" y="4"/>
                    <a:pt x="2174" y="12"/>
                  </a:cubicBezTo>
                  <a:cubicBezTo>
                    <a:pt x="1788" y="215"/>
                    <a:pt x="1855" y="241"/>
                    <a:pt x="1289" y="467"/>
                  </a:cubicBezTo>
                  <a:cubicBezTo>
                    <a:pt x="897" y="626"/>
                    <a:pt x="420" y="659"/>
                    <a:pt x="287" y="667"/>
                  </a:cubicBezTo>
                  <a:lnTo>
                    <a:pt x="250" y="667"/>
                  </a:lnTo>
                  <a:cubicBezTo>
                    <a:pt x="0" y="795"/>
                    <a:pt x="67" y="1253"/>
                    <a:pt x="376" y="1253"/>
                  </a:cubicBezTo>
                  <a:cubicBezTo>
                    <a:pt x="388" y="1253"/>
                    <a:pt x="400" y="1252"/>
                    <a:pt x="412" y="1251"/>
                  </a:cubicBezTo>
                  <a:cubicBezTo>
                    <a:pt x="424" y="1251"/>
                    <a:pt x="435" y="1248"/>
                    <a:pt x="443" y="1248"/>
                  </a:cubicBezTo>
                  <a:lnTo>
                    <a:pt x="2366" y="592"/>
                  </a:lnTo>
                  <a:cubicBezTo>
                    <a:pt x="2454" y="563"/>
                    <a:pt x="2510" y="478"/>
                    <a:pt x="2525" y="382"/>
                  </a:cubicBezTo>
                  <a:cubicBezTo>
                    <a:pt x="2529" y="338"/>
                    <a:pt x="2525" y="290"/>
                    <a:pt x="2510" y="241"/>
                  </a:cubicBezTo>
                  <a:lnTo>
                    <a:pt x="2495" y="204"/>
                  </a:lnTo>
                  <a:cubicBezTo>
                    <a:pt x="2456" y="80"/>
                    <a:pt x="2352" y="0"/>
                    <a:pt x="224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3637391" y="4111356"/>
              <a:ext cx="149492" cy="176142"/>
            </a:xfrm>
            <a:custGeom>
              <a:rect b="b" l="l" r="r" t="t"/>
              <a:pathLst>
                <a:path extrusionOk="0" h="588" w="494">
                  <a:moveTo>
                    <a:pt x="250" y="1"/>
                  </a:moveTo>
                  <a:cubicBezTo>
                    <a:pt x="0" y="129"/>
                    <a:pt x="67" y="587"/>
                    <a:pt x="376" y="587"/>
                  </a:cubicBezTo>
                  <a:cubicBezTo>
                    <a:pt x="388" y="587"/>
                    <a:pt x="400" y="586"/>
                    <a:pt x="412" y="585"/>
                  </a:cubicBezTo>
                  <a:cubicBezTo>
                    <a:pt x="494" y="282"/>
                    <a:pt x="372" y="93"/>
                    <a:pt x="287" y="1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3723765" y="3910288"/>
              <a:ext cx="674377" cy="337329"/>
            </a:xfrm>
            <a:custGeom>
              <a:rect b="b" l="l" r="r" t="t"/>
              <a:pathLst>
                <a:path extrusionOk="0" h="1122" w="2242">
                  <a:moveTo>
                    <a:pt x="1957" y="0"/>
                  </a:moveTo>
                  <a:cubicBezTo>
                    <a:pt x="1934" y="0"/>
                    <a:pt x="1910" y="4"/>
                    <a:pt x="1887" y="12"/>
                  </a:cubicBezTo>
                  <a:cubicBezTo>
                    <a:pt x="1501" y="215"/>
                    <a:pt x="133" y="659"/>
                    <a:pt x="0" y="667"/>
                  </a:cubicBezTo>
                  <a:lnTo>
                    <a:pt x="4" y="671"/>
                  </a:lnTo>
                  <a:cubicBezTo>
                    <a:pt x="81" y="778"/>
                    <a:pt x="148" y="907"/>
                    <a:pt x="152" y="1044"/>
                  </a:cubicBezTo>
                  <a:lnTo>
                    <a:pt x="152" y="1062"/>
                  </a:lnTo>
                  <a:cubicBezTo>
                    <a:pt x="152" y="1081"/>
                    <a:pt x="152" y="1099"/>
                    <a:pt x="148" y="1122"/>
                  </a:cubicBezTo>
                  <a:lnTo>
                    <a:pt x="2238" y="382"/>
                  </a:lnTo>
                  <a:cubicBezTo>
                    <a:pt x="2242" y="338"/>
                    <a:pt x="2238" y="290"/>
                    <a:pt x="2223" y="241"/>
                  </a:cubicBezTo>
                  <a:lnTo>
                    <a:pt x="2208" y="204"/>
                  </a:lnTo>
                  <a:cubicBezTo>
                    <a:pt x="2169" y="80"/>
                    <a:pt x="2065" y="0"/>
                    <a:pt x="1957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3683900" y="4151238"/>
              <a:ext cx="71424" cy="104688"/>
            </a:xfrm>
            <a:custGeom>
              <a:rect b="b" l="l" r="r" t="t"/>
              <a:pathLst>
                <a:path extrusionOk="0" h="346" w="238">
                  <a:moveTo>
                    <a:pt x="72" y="1"/>
                  </a:moveTo>
                  <a:cubicBezTo>
                    <a:pt x="65" y="1"/>
                    <a:pt x="58" y="2"/>
                    <a:pt x="52" y="4"/>
                  </a:cubicBezTo>
                  <a:cubicBezTo>
                    <a:pt x="5" y="26"/>
                    <a:pt x="8" y="134"/>
                    <a:pt x="56" y="189"/>
                  </a:cubicBezTo>
                  <a:cubicBezTo>
                    <a:pt x="71" y="208"/>
                    <a:pt x="86" y="230"/>
                    <a:pt x="104" y="237"/>
                  </a:cubicBezTo>
                  <a:cubicBezTo>
                    <a:pt x="109" y="239"/>
                    <a:pt x="114" y="240"/>
                    <a:pt x="119" y="240"/>
                  </a:cubicBezTo>
                  <a:cubicBezTo>
                    <a:pt x="141" y="240"/>
                    <a:pt x="161" y="221"/>
                    <a:pt x="163" y="197"/>
                  </a:cubicBezTo>
                  <a:cubicBezTo>
                    <a:pt x="163" y="190"/>
                    <a:pt x="156" y="162"/>
                    <a:pt x="154" y="162"/>
                  </a:cubicBezTo>
                  <a:cubicBezTo>
                    <a:pt x="153" y="162"/>
                    <a:pt x="153" y="163"/>
                    <a:pt x="153" y="167"/>
                  </a:cubicBezTo>
                  <a:cubicBezTo>
                    <a:pt x="156" y="193"/>
                    <a:pt x="141" y="214"/>
                    <a:pt x="122" y="214"/>
                  </a:cubicBezTo>
                  <a:cubicBezTo>
                    <a:pt x="116" y="214"/>
                    <a:pt x="110" y="212"/>
                    <a:pt x="104" y="208"/>
                  </a:cubicBezTo>
                  <a:cubicBezTo>
                    <a:pt x="75" y="182"/>
                    <a:pt x="49" y="126"/>
                    <a:pt x="49" y="86"/>
                  </a:cubicBezTo>
                  <a:cubicBezTo>
                    <a:pt x="46" y="56"/>
                    <a:pt x="72" y="38"/>
                    <a:pt x="98" y="38"/>
                  </a:cubicBezTo>
                  <a:cubicBezTo>
                    <a:pt x="108" y="38"/>
                    <a:pt x="117" y="40"/>
                    <a:pt x="126" y="45"/>
                  </a:cubicBezTo>
                  <a:cubicBezTo>
                    <a:pt x="171" y="74"/>
                    <a:pt x="208" y="137"/>
                    <a:pt x="215" y="197"/>
                  </a:cubicBezTo>
                  <a:cubicBezTo>
                    <a:pt x="215" y="280"/>
                    <a:pt x="189" y="316"/>
                    <a:pt x="154" y="316"/>
                  </a:cubicBezTo>
                  <a:cubicBezTo>
                    <a:pt x="120" y="316"/>
                    <a:pt x="78" y="282"/>
                    <a:pt x="42" y="223"/>
                  </a:cubicBezTo>
                  <a:cubicBezTo>
                    <a:pt x="34" y="208"/>
                    <a:pt x="27" y="192"/>
                    <a:pt x="20" y="178"/>
                  </a:cubicBezTo>
                  <a:cubicBezTo>
                    <a:pt x="16" y="176"/>
                    <a:pt x="14" y="175"/>
                    <a:pt x="11" y="175"/>
                  </a:cubicBezTo>
                  <a:cubicBezTo>
                    <a:pt x="5" y="175"/>
                    <a:pt x="1" y="182"/>
                    <a:pt x="1" y="192"/>
                  </a:cubicBezTo>
                  <a:cubicBezTo>
                    <a:pt x="41" y="285"/>
                    <a:pt x="107" y="346"/>
                    <a:pt x="159" y="346"/>
                  </a:cubicBezTo>
                  <a:cubicBezTo>
                    <a:pt x="203" y="346"/>
                    <a:pt x="237" y="302"/>
                    <a:pt x="237" y="197"/>
                  </a:cubicBezTo>
                  <a:cubicBezTo>
                    <a:pt x="227" y="106"/>
                    <a:pt x="136" y="1"/>
                    <a:pt x="72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3819304" y="3921723"/>
              <a:ext cx="620554" cy="530854"/>
            </a:xfrm>
            <a:custGeom>
              <a:rect b="b" l="l" r="r" t="t"/>
              <a:pathLst>
                <a:path extrusionOk="0" h="1764" w="2062">
                  <a:moveTo>
                    <a:pt x="1396" y="0"/>
                  </a:moveTo>
                  <a:cubicBezTo>
                    <a:pt x="1320" y="0"/>
                    <a:pt x="1219" y="14"/>
                    <a:pt x="1085" y="47"/>
                  </a:cubicBezTo>
                  <a:cubicBezTo>
                    <a:pt x="527" y="177"/>
                    <a:pt x="197" y="303"/>
                    <a:pt x="1" y="411"/>
                  </a:cubicBezTo>
                  <a:cubicBezTo>
                    <a:pt x="1" y="411"/>
                    <a:pt x="230" y="865"/>
                    <a:pt x="375" y="1479"/>
                  </a:cubicBezTo>
                  <a:cubicBezTo>
                    <a:pt x="417" y="1651"/>
                    <a:pt x="572" y="1764"/>
                    <a:pt x="746" y="1764"/>
                  </a:cubicBezTo>
                  <a:cubicBezTo>
                    <a:pt x="786" y="1764"/>
                    <a:pt x="826" y="1758"/>
                    <a:pt x="867" y="1746"/>
                  </a:cubicBezTo>
                  <a:lnTo>
                    <a:pt x="1659" y="1509"/>
                  </a:lnTo>
                  <a:cubicBezTo>
                    <a:pt x="1925" y="1428"/>
                    <a:pt x="2062" y="1095"/>
                    <a:pt x="1966" y="766"/>
                  </a:cubicBezTo>
                  <a:lnTo>
                    <a:pt x="1611" y="126"/>
                  </a:lnTo>
                  <a:lnTo>
                    <a:pt x="1562" y="37"/>
                  </a:lnTo>
                  <a:cubicBezTo>
                    <a:pt x="1525" y="14"/>
                    <a:pt x="1473" y="0"/>
                    <a:pt x="1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3874978" y="4078511"/>
              <a:ext cx="503184" cy="332235"/>
            </a:xfrm>
            <a:custGeom>
              <a:rect b="b" l="l" r="r" t="t"/>
              <a:pathLst>
                <a:path extrusionOk="0" h="1104" w="1672">
                  <a:moveTo>
                    <a:pt x="26" y="0"/>
                  </a:moveTo>
                  <a:cubicBezTo>
                    <a:pt x="1" y="0"/>
                    <a:pt x="1" y="27"/>
                    <a:pt x="9" y="33"/>
                  </a:cubicBezTo>
                  <a:cubicBezTo>
                    <a:pt x="267" y="241"/>
                    <a:pt x="286" y="626"/>
                    <a:pt x="371" y="925"/>
                  </a:cubicBezTo>
                  <a:cubicBezTo>
                    <a:pt x="382" y="958"/>
                    <a:pt x="393" y="1032"/>
                    <a:pt x="408" y="1069"/>
                  </a:cubicBezTo>
                  <a:cubicBezTo>
                    <a:pt x="437" y="1097"/>
                    <a:pt x="479" y="1103"/>
                    <a:pt x="522" y="1103"/>
                  </a:cubicBezTo>
                  <a:cubicBezTo>
                    <a:pt x="561" y="1103"/>
                    <a:pt x="600" y="1098"/>
                    <a:pt x="635" y="1098"/>
                  </a:cubicBezTo>
                  <a:cubicBezTo>
                    <a:pt x="640" y="1098"/>
                    <a:pt x="644" y="1099"/>
                    <a:pt x="649" y="1099"/>
                  </a:cubicBezTo>
                  <a:cubicBezTo>
                    <a:pt x="992" y="1058"/>
                    <a:pt x="1332" y="929"/>
                    <a:pt x="1625" y="747"/>
                  </a:cubicBezTo>
                  <a:cubicBezTo>
                    <a:pt x="1653" y="730"/>
                    <a:pt x="1672" y="714"/>
                    <a:pt x="1658" y="714"/>
                  </a:cubicBezTo>
                  <a:cubicBezTo>
                    <a:pt x="1652" y="714"/>
                    <a:pt x="1639" y="717"/>
                    <a:pt x="1617" y="725"/>
                  </a:cubicBezTo>
                  <a:cubicBezTo>
                    <a:pt x="1290" y="867"/>
                    <a:pt x="947" y="1057"/>
                    <a:pt x="585" y="1057"/>
                  </a:cubicBezTo>
                  <a:cubicBezTo>
                    <a:pt x="538" y="1057"/>
                    <a:pt x="492" y="1054"/>
                    <a:pt x="445" y="1047"/>
                  </a:cubicBezTo>
                  <a:cubicBezTo>
                    <a:pt x="345" y="721"/>
                    <a:pt x="319" y="219"/>
                    <a:pt x="31" y="1"/>
                  </a:cubicBezTo>
                  <a:cubicBezTo>
                    <a:pt x="29" y="0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0" name="Google Shape;1690;p26"/>
          <p:cNvGrpSpPr/>
          <p:nvPr/>
        </p:nvGrpSpPr>
        <p:grpSpPr>
          <a:xfrm>
            <a:off x="520700" y="3016250"/>
            <a:ext cx="758825" cy="1106487"/>
            <a:chOff x="7224532" y="2036448"/>
            <a:chExt cx="1668368" cy="2437549"/>
          </a:xfrm>
        </p:grpSpPr>
        <p:sp>
          <p:nvSpPr>
            <p:cNvPr id="1691" name="Google Shape;1691;p26"/>
            <p:cNvSpPr/>
            <p:nvPr/>
          </p:nvSpPr>
          <p:spPr>
            <a:xfrm>
              <a:off x="7224532" y="2036448"/>
              <a:ext cx="1668368" cy="1961512"/>
            </a:xfrm>
            <a:custGeom>
              <a:rect b="b" l="l" r="r" t="t"/>
              <a:pathLst>
                <a:path extrusionOk="0" h="5233" w="4451">
                  <a:moveTo>
                    <a:pt x="2307" y="1"/>
                  </a:moveTo>
                  <a:cubicBezTo>
                    <a:pt x="1217" y="1"/>
                    <a:pt x="125" y="1230"/>
                    <a:pt x="63" y="2385"/>
                  </a:cubicBezTo>
                  <a:cubicBezTo>
                    <a:pt x="0" y="3561"/>
                    <a:pt x="596" y="5159"/>
                    <a:pt x="1953" y="5229"/>
                  </a:cubicBezTo>
                  <a:cubicBezTo>
                    <a:pt x="1992" y="5231"/>
                    <a:pt x="2031" y="5232"/>
                    <a:pt x="2069" y="5232"/>
                  </a:cubicBezTo>
                  <a:cubicBezTo>
                    <a:pt x="3524" y="5232"/>
                    <a:pt x="4330" y="3739"/>
                    <a:pt x="4391" y="2588"/>
                  </a:cubicBezTo>
                  <a:cubicBezTo>
                    <a:pt x="4451" y="1412"/>
                    <a:pt x="3493" y="62"/>
                    <a:pt x="2379" y="3"/>
                  </a:cubicBezTo>
                  <a:cubicBezTo>
                    <a:pt x="2355" y="1"/>
                    <a:pt x="2331" y="1"/>
                    <a:pt x="2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7883108" y="2036823"/>
              <a:ext cx="1009792" cy="1961137"/>
            </a:xfrm>
            <a:custGeom>
              <a:rect b="b" l="l" r="r" t="t"/>
              <a:pathLst>
                <a:path extrusionOk="0" h="5232" w="2694">
                  <a:moveTo>
                    <a:pt x="565" y="1"/>
                  </a:moveTo>
                  <a:cubicBezTo>
                    <a:pt x="388" y="1"/>
                    <a:pt x="212" y="30"/>
                    <a:pt x="41" y="87"/>
                  </a:cubicBezTo>
                  <a:cubicBezTo>
                    <a:pt x="1040" y="316"/>
                    <a:pt x="2154" y="1600"/>
                    <a:pt x="2076" y="2684"/>
                  </a:cubicBezTo>
                  <a:cubicBezTo>
                    <a:pt x="1976" y="4070"/>
                    <a:pt x="1121" y="4900"/>
                    <a:pt x="1" y="5206"/>
                  </a:cubicBezTo>
                  <a:cubicBezTo>
                    <a:pt x="63" y="5218"/>
                    <a:pt x="130" y="5225"/>
                    <a:pt x="196" y="5228"/>
                  </a:cubicBezTo>
                  <a:cubicBezTo>
                    <a:pt x="235" y="5230"/>
                    <a:pt x="274" y="5231"/>
                    <a:pt x="312" y="5231"/>
                  </a:cubicBezTo>
                  <a:cubicBezTo>
                    <a:pt x="1767" y="5231"/>
                    <a:pt x="2573" y="3738"/>
                    <a:pt x="2634" y="2587"/>
                  </a:cubicBezTo>
                  <a:cubicBezTo>
                    <a:pt x="2694" y="1411"/>
                    <a:pt x="1736" y="61"/>
                    <a:pt x="622" y="2"/>
                  </a:cubicBezTo>
                  <a:cubicBezTo>
                    <a:pt x="603" y="1"/>
                    <a:pt x="584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7440931" y="2253274"/>
              <a:ext cx="1169255" cy="2220723"/>
            </a:xfrm>
            <a:custGeom>
              <a:rect b="b" l="l" r="r" t="t"/>
              <a:pathLst>
                <a:path extrusionOk="0" h="5929" w="3121">
                  <a:moveTo>
                    <a:pt x="1674" y="0"/>
                  </a:moveTo>
                  <a:cubicBezTo>
                    <a:pt x="1660" y="0"/>
                    <a:pt x="1617" y="160"/>
                    <a:pt x="1531" y="553"/>
                  </a:cubicBezTo>
                  <a:cubicBezTo>
                    <a:pt x="1490" y="834"/>
                    <a:pt x="1446" y="1115"/>
                    <a:pt x="1409" y="1400"/>
                  </a:cubicBezTo>
                  <a:cubicBezTo>
                    <a:pt x="1302" y="1271"/>
                    <a:pt x="1206" y="1138"/>
                    <a:pt x="1106" y="1001"/>
                  </a:cubicBezTo>
                  <a:cubicBezTo>
                    <a:pt x="1095" y="716"/>
                    <a:pt x="1132" y="409"/>
                    <a:pt x="1188" y="127"/>
                  </a:cubicBezTo>
                  <a:cubicBezTo>
                    <a:pt x="1198" y="61"/>
                    <a:pt x="1197" y="35"/>
                    <a:pt x="1189" y="35"/>
                  </a:cubicBezTo>
                  <a:cubicBezTo>
                    <a:pt x="1165" y="35"/>
                    <a:pt x="1076" y="281"/>
                    <a:pt x="1073" y="320"/>
                  </a:cubicBezTo>
                  <a:cubicBezTo>
                    <a:pt x="1036" y="505"/>
                    <a:pt x="1017" y="694"/>
                    <a:pt x="1024" y="882"/>
                  </a:cubicBezTo>
                  <a:cubicBezTo>
                    <a:pt x="865" y="664"/>
                    <a:pt x="710" y="409"/>
                    <a:pt x="544" y="194"/>
                  </a:cubicBezTo>
                  <a:cubicBezTo>
                    <a:pt x="506" y="146"/>
                    <a:pt x="485" y="127"/>
                    <a:pt x="477" y="127"/>
                  </a:cubicBezTo>
                  <a:cubicBezTo>
                    <a:pt x="447" y="127"/>
                    <a:pt x="599" y="409"/>
                    <a:pt x="599" y="409"/>
                  </a:cubicBezTo>
                  <a:cubicBezTo>
                    <a:pt x="599" y="409"/>
                    <a:pt x="599" y="409"/>
                    <a:pt x="599" y="409"/>
                  </a:cubicBezTo>
                  <a:lnTo>
                    <a:pt x="599" y="409"/>
                  </a:lnTo>
                  <a:cubicBezTo>
                    <a:pt x="851" y="783"/>
                    <a:pt x="1099" y="1163"/>
                    <a:pt x="1394" y="1508"/>
                  </a:cubicBezTo>
                  <a:cubicBezTo>
                    <a:pt x="1306" y="2188"/>
                    <a:pt x="1261" y="2565"/>
                    <a:pt x="1213" y="3306"/>
                  </a:cubicBezTo>
                  <a:cubicBezTo>
                    <a:pt x="1039" y="3146"/>
                    <a:pt x="877" y="2973"/>
                    <a:pt x="729" y="2784"/>
                  </a:cubicBezTo>
                  <a:cubicBezTo>
                    <a:pt x="754" y="2499"/>
                    <a:pt x="858" y="2214"/>
                    <a:pt x="954" y="1947"/>
                  </a:cubicBezTo>
                  <a:cubicBezTo>
                    <a:pt x="977" y="1881"/>
                    <a:pt x="980" y="1856"/>
                    <a:pt x="972" y="1856"/>
                  </a:cubicBezTo>
                  <a:cubicBezTo>
                    <a:pt x="946" y="1856"/>
                    <a:pt x="817" y="2078"/>
                    <a:pt x="807" y="2114"/>
                  </a:cubicBezTo>
                  <a:cubicBezTo>
                    <a:pt x="736" y="2299"/>
                    <a:pt x="684" y="2495"/>
                    <a:pt x="658" y="2691"/>
                  </a:cubicBezTo>
                  <a:cubicBezTo>
                    <a:pt x="418" y="2388"/>
                    <a:pt x="233" y="2010"/>
                    <a:pt x="63" y="1670"/>
                  </a:cubicBezTo>
                  <a:cubicBezTo>
                    <a:pt x="41" y="1625"/>
                    <a:pt x="19" y="1590"/>
                    <a:pt x="9" y="1590"/>
                  </a:cubicBezTo>
                  <a:cubicBezTo>
                    <a:pt x="0" y="1590"/>
                    <a:pt x="1" y="1616"/>
                    <a:pt x="18" y="1685"/>
                  </a:cubicBezTo>
                  <a:cubicBezTo>
                    <a:pt x="233" y="2358"/>
                    <a:pt x="696" y="2939"/>
                    <a:pt x="1210" y="3417"/>
                  </a:cubicBezTo>
                  <a:cubicBezTo>
                    <a:pt x="1236" y="3959"/>
                    <a:pt x="1049" y="5929"/>
                    <a:pt x="1473" y="5929"/>
                  </a:cubicBezTo>
                  <a:cubicBezTo>
                    <a:pt x="1515" y="5929"/>
                    <a:pt x="1562" y="5910"/>
                    <a:pt x="1616" y="5869"/>
                  </a:cubicBezTo>
                  <a:cubicBezTo>
                    <a:pt x="1495" y="5273"/>
                    <a:pt x="1409" y="4663"/>
                    <a:pt x="1369" y="4052"/>
                  </a:cubicBezTo>
                  <a:cubicBezTo>
                    <a:pt x="1765" y="3938"/>
                    <a:pt x="2171" y="3801"/>
                    <a:pt x="2523" y="3576"/>
                  </a:cubicBezTo>
                  <a:cubicBezTo>
                    <a:pt x="2584" y="3531"/>
                    <a:pt x="2596" y="3513"/>
                    <a:pt x="2576" y="3513"/>
                  </a:cubicBezTo>
                  <a:cubicBezTo>
                    <a:pt x="2511" y="3513"/>
                    <a:pt x="2092" y="3712"/>
                    <a:pt x="2060" y="3723"/>
                  </a:cubicBezTo>
                  <a:cubicBezTo>
                    <a:pt x="1975" y="3298"/>
                    <a:pt x="2364" y="3028"/>
                    <a:pt x="2627" y="2758"/>
                  </a:cubicBezTo>
                  <a:cubicBezTo>
                    <a:pt x="2683" y="2703"/>
                    <a:pt x="2694" y="2682"/>
                    <a:pt x="2680" y="2682"/>
                  </a:cubicBezTo>
                  <a:cubicBezTo>
                    <a:pt x="2645" y="2682"/>
                    <a:pt x="2447" y="2816"/>
                    <a:pt x="2422" y="2843"/>
                  </a:cubicBezTo>
                  <a:cubicBezTo>
                    <a:pt x="2297" y="2954"/>
                    <a:pt x="2186" y="3079"/>
                    <a:pt x="2086" y="3217"/>
                  </a:cubicBezTo>
                  <a:cubicBezTo>
                    <a:pt x="2098" y="3157"/>
                    <a:pt x="2127" y="2965"/>
                    <a:pt x="2138" y="2906"/>
                  </a:cubicBezTo>
                  <a:cubicBezTo>
                    <a:pt x="2149" y="2839"/>
                    <a:pt x="2148" y="2813"/>
                    <a:pt x="2141" y="2813"/>
                  </a:cubicBezTo>
                  <a:cubicBezTo>
                    <a:pt x="2117" y="2813"/>
                    <a:pt x="2029" y="3059"/>
                    <a:pt x="2023" y="3098"/>
                  </a:cubicBezTo>
                  <a:cubicBezTo>
                    <a:pt x="1983" y="3313"/>
                    <a:pt x="1964" y="3535"/>
                    <a:pt x="1979" y="3757"/>
                  </a:cubicBezTo>
                  <a:cubicBezTo>
                    <a:pt x="1779" y="3838"/>
                    <a:pt x="1572" y="3909"/>
                    <a:pt x="1365" y="3967"/>
                  </a:cubicBezTo>
                  <a:cubicBezTo>
                    <a:pt x="1346" y="3671"/>
                    <a:pt x="1343" y="3376"/>
                    <a:pt x="1350" y="3079"/>
                  </a:cubicBezTo>
                  <a:cubicBezTo>
                    <a:pt x="1531" y="2813"/>
                    <a:pt x="1676" y="2495"/>
                    <a:pt x="1872" y="2229"/>
                  </a:cubicBezTo>
                  <a:cubicBezTo>
                    <a:pt x="2267" y="2111"/>
                    <a:pt x="2682" y="1974"/>
                    <a:pt x="3033" y="1748"/>
                  </a:cubicBezTo>
                  <a:cubicBezTo>
                    <a:pt x="3085" y="1713"/>
                    <a:pt x="3121" y="1682"/>
                    <a:pt x="3096" y="1682"/>
                  </a:cubicBezTo>
                  <a:cubicBezTo>
                    <a:pt x="3084" y="1682"/>
                    <a:pt x="3057" y="1689"/>
                    <a:pt x="3011" y="1708"/>
                  </a:cubicBezTo>
                  <a:cubicBezTo>
                    <a:pt x="2619" y="1863"/>
                    <a:pt x="2338" y="2010"/>
                    <a:pt x="1946" y="2121"/>
                  </a:cubicBezTo>
                  <a:cubicBezTo>
                    <a:pt x="2145" y="1826"/>
                    <a:pt x="2412" y="1541"/>
                    <a:pt x="2671" y="1308"/>
                  </a:cubicBezTo>
                  <a:cubicBezTo>
                    <a:pt x="2714" y="1265"/>
                    <a:pt x="2746" y="1228"/>
                    <a:pt x="2727" y="1228"/>
                  </a:cubicBezTo>
                  <a:cubicBezTo>
                    <a:pt x="2717" y="1228"/>
                    <a:pt x="2692" y="1240"/>
                    <a:pt x="2644" y="1267"/>
                  </a:cubicBezTo>
                  <a:cubicBezTo>
                    <a:pt x="2057" y="1663"/>
                    <a:pt x="1705" y="2325"/>
                    <a:pt x="1354" y="2920"/>
                  </a:cubicBezTo>
                  <a:cubicBezTo>
                    <a:pt x="1303" y="2630"/>
                    <a:pt x="1729" y="0"/>
                    <a:pt x="1674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4" name="Google Shape;1694;p26"/>
          <p:cNvGrpSpPr/>
          <p:nvPr/>
        </p:nvGrpSpPr>
        <p:grpSpPr>
          <a:xfrm flipH="1">
            <a:off x="2676525" y="2381250"/>
            <a:ext cx="1195387" cy="2209801"/>
            <a:chOff x="3375848" y="2889343"/>
            <a:chExt cx="1196133" cy="2209182"/>
          </a:xfrm>
        </p:grpSpPr>
        <p:sp>
          <p:nvSpPr>
            <p:cNvPr id="1695" name="Google Shape;1695;p26"/>
            <p:cNvSpPr/>
            <p:nvPr/>
          </p:nvSpPr>
          <p:spPr>
            <a:xfrm>
              <a:off x="3648115" y="4973980"/>
              <a:ext cx="855507" cy="124545"/>
            </a:xfrm>
            <a:custGeom>
              <a:rect b="b" l="l" r="r" t="t"/>
              <a:pathLst>
                <a:path extrusionOk="0" h="634" w="4355">
                  <a:moveTo>
                    <a:pt x="2180" y="0"/>
                  </a:moveTo>
                  <a:cubicBezTo>
                    <a:pt x="974" y="0"/>
                    <a:pt x="1" y="141"/>
                    <a:pt x="1" y="315"/>
                  </a:cubicBezTo>
                  <a:cubicBezTo>
                    <a:pt x="1" y="488"/>
                    <a:pt x="974" y="633"/>
                    <a:pt x="2176" y="633"/>
                  </a:cubicBezTo>
                  <a:cubicBezTo>
                    <a:pt x="3378" y="633"/>
                    <a:pt x="4355" y="493"/>
                    <a:pt x="4355" y="319"/>
                  </a:cubicBezTo>
                  <a:cubicBezTo>
                    <a:pt x="4355" y="145"/>
                    <a:pt x="3383" y="5"/>
                    <a:pt x="2180" y="0"/>
                  </a:cubicBezTo>
                  <a:close/>
                </a:path>
              </a:pathLst>
            </a:custGeom>
            <a:solidFill>
              <a:srgbClr val="5A5402">
                <a:alpha val="4784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4220152" y="2889343"/>
              <a:ext cx="304682" cy="292699"/>
            </a:xfrm>
            <a:custGeom>
              <a:rect b="b" l="l" r="r" t="t"/>
              <a:pathLst>
                <a:path extrusionOk="0" h="1490" w="1551">
                  <a:moveTo>
                    <a:pt x="602" y="0"/>
                  </a:moveTo>
                  <a:cubicBezTo>
                    <a:pt x="581" y="0"/>
                    <a:pt x="559" y="10"/>
                    <a:pt x="544" y="25"/>
                  </a:cubicBezTo>
                  <a:cubicBezTo>
                    <a:pt x="522" y="44"/>
                    <a:pt x="507" y="74"/>
                    <a:pt x="496" y="103"/>
                  </a:cubicBezTo>
                  <a:cubicBezTo>
                    <a:pt x="430" y="247"/>
                    <a:pt x="382" y="402"/>
                    <a:pt x="355" y="558"/>
                  </a:cubicBezTo>
                  <a:cubicBezTo>
                    <a:pt x="285" y="473"/>
                    <a:pt x="215" y="414"/>
                    <a:pt x="138" y="362"/>
                  </a:cubicBezTo>
                  <a:cubicBezTo>
                    <a:pt x="116" y="350"/>
                    <a:pt x="93" y="338"/>
                    <a:pt x="69" y="338"/>
                  </a:cubicBezTo>
                  <a:cubicBezTo>
                    <a:pt x="64" y="338"/>
                    <a:pt x="58" y="339"/>
                    <a:pt x="52" y="340"/>
                  </a:cubicBezTo>
                  <a:cubicBezTo>
                    <a:pt x="22" y="347"/>
                    <a:pt x="5" y="380"/>
                    <a:pt x="5" y="410"/>
                  </a:cubicBezTo>
                  <a:cubicBezTo>
                    <a:pt x="0" y="440"/>
                    <a:pt x="12" y="469"/>
                    <a:pt x="22" y="499"/>
                  </a:cubicBezTo>
                  <a:cubicBezTo>
                    <a:pt x="97" y="699"/>
                    <a:pt x="193" y="895"/>
                    <a:pt x="304" y="1080"/>
                  </a:cubicBezTo>
                  <a:cubicBezTo>
                    <a:pt x="456" y="1327"/>
                    <a:pt x="725" y="1375"/>
                    <a:pt x="918" y="1490"/>
                  </a:cubicBezTo>
                  <a:cubicBezTo>
                    <a:pt x="1144" y="1342"/>
                    <a:pt x="1340" y="1146"/>
                    <a:pt x="1487" y="921"/>
                  </a:cubicBezTo>
                  <a:cubicBezTo>
                    <a:pt x="1521" y="868"/>
                    <a:pt x="1550" y="802"/>
                    <a:pt x="1509" y="750"/>
                  </a:cubicBezTo>
                  <a:cubicBezTo>
                    <a:pt x="1492" y="728"/>
                    <a:pt x="1461" y="717"/>
                    <a:pt x="1429" y="717"/>
                  </a:cubicBezTo>
                  <a:cubicBezTo>
                    <a:pt x="1366" y="717"/>
                    <a:pt x="1318" y="757"/>
                    <a:pt x="1273" y="798"/>
                  </a:cubicBezTo>
                  <a:cubicBezTo>
                    <a:pt x="1236" y="832"/>
                    <a:pt x="1199" y="865"/>
                    <a:pt x="1154" y="887"/>
                  </a:cubicBezTo>
                  <a:cubicBezTo>
                    <a:pt x="1236" y="757"/>
                    <a:pt x="1310" y="639"/>
                    <a:pt x="1373" y="510"/>
                  </a:cubicBezTo>
                  <a:cubicBezTo>
                    <a:pt x="1388" y="484"/>
                    <a:pt x="1388" y="447"/>
                    <a:pt x="1373" y="421"/>
                  </a:cubicBezTo>
                  <a:cubicBezTo>
                    <a:pt x="1358" y="393"/>
                    <a:pt x="1333" y="384"/>
                    <a:pt x="1306" y="384"/>
                  </a:cubicBezTo>
                  <a:cubicBezTo>
                    <a:pt x="1287" y="384"/>
                    <a:pt x="1266" y="389"/>
                    <a:pt x="1247" y="395"/>
                  </a:cubicBezTo>
                  <a:cubicBezTo>
                    <a:pt x="1125" y="436"/>
                    <a:pt x="1014" y="513"/>
                    <a:pt x="937" y="617"/>
                  </a:cubicBezTo>
                  <a:cubicBezTo>
                    <a:pt x="977" y="503"/>
                    <a:pt x="1026" y="410"/>
                    <a:pt x="1058" y="313"/>
                  </a:cubicBezTo>
                  <a:cubicBezTo>
                    <a:pt x="1077" y="255"/>
                    <a:pt x="1088" y="177"/>
                    <a:pt x="1021" y="151"/>
                  </a:cubicBezTo>
                  <a:cubicBezTo>
                    <a:pt x="1012" y="148"/>
                    <a:pt x="1002" y="146"/>
                    <a:pt x="992" y="146"/>
                  </a:cubicBezTo>
                  <a:cubicBezTo>
                    <a:pt x="968" y="146"/>
                    <a:pt x="943" y="154"/>
                    <a:pt x="925" y="170"/>
                  </a:cubicBezTo>
                  <a:cubicBezTo>
                    <a:pt x="814" y="255"/>
                    <a:pt x="718" y="354"/>
                    <a:pt x="640" y="465"/>
                  </a:cubicBezTo>
                  <a:cubicBezTo>
                    <a:pt x="659" y="340"/>
                    <a:pt x="674" y="233"/>
                    <a:pt x="677" y="125"/>
                  </a:cubicBezTo>
                  <a:cubicBezTo>
                    <a:pt x="677" y="81"/>
                    <a:pt x="670" y="25"/>
                    <a:pt x="630" y="7"/>
                  </a:cubicBezTo>
                  <a:cubicBezTo>
                    <a:pt x="621" y="2"/>
                    <a:pt x="612" y="0"/>
                    <a:pt x="602" y="0"/>
                  </a:cubicBezTo>
                  <a:close/>
                </a:path>
              </a:pathLst>
            </a:custGeom>
            <a:solidFill>
              <a:srgbClr val="9665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4026854" y="3113679"/>
              <a:ext cx="378152" cy="745106"/>
            </a:xfrm>
            <a:custGeom>
              <a:rect b="b" l="l" r="r" t="t"/>
              <a:pathLst>
                <a:path extrusionOk="0" h="3793" w="1925">
                  <a:moveTo>
                    <a:pt x="1380" y="1"/>
                  </a:moveTo>
                  <a:lnTo>
                    <a:pt x="0" y="2690"/>
                  </a:lnTo>
                  <a:lnTo>
                    <a:pt x="659" y="3793"/>
                  </a:lnTo>
                  <a:lnTo>
                    <a:pt x="1924" y="289"/>
                  </a:lnTo>
                  <a:lnTo>
                    <a:pt x="1380" y="1"/>
                  </a:lnTo>
                  <a:close/>
                </a:path>
              </a:pathLst>
            </a:custGeom>
            <a:solidFill>
              <a:srgbClr val="9665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3375848" y="3752507"/>
              <a:ext cx="248696" cy="249089"/>
            </a:xfrm>
            <a:custGeom>
              <a:rect b="b" l="l" r="r" t="t"/>
              <a:pathLst>
                <a:path extrusionOk="0" h="1268" w="1266">
                  <a:moveTo>
                    <a:pt x="570" y="1"/>
                  </a:moveTo>
                  <a:cubicBezTo>
                    <a:pt x="478" y="1"/>
                    <a:pt x="399" y="52"/>
                    <a:pt x="396" y="152"/>
                  </a:cubicBezTo>
                  <a:cubicBezTo>
                    <a:pt x="388" y="151"/>
                    <a:pt x="379" y="150"/>
                    <a:pt x="371" y="150"/>
                  </a:cubicBezTo>
                  <a:cubicBezTo>
                    <a:pt x="237" y="150"/>
                    <a:pt x="176" y="290"/>
                    <a:pt x="211" y="367"/>
                  </a:cubicBezTo>
                  <a:cubicBezTo>
                    <a:pt x="122" y="392"/>
                    <a:pt x="26" y="466"/>
                    <a:pt x="70" y="677"/>
                  </a:cubicBezTo>
                  <a:cubicBezTo>
                    <a:pt x="0" y="744"/>
                    <a:pt x="4" y="873"/>
                    <a:pt x="63" y="947"/>
                  </a:cubicBezTo>
                  <a:cubicBezTo>
                    <a:pt x="194" y="1120"/>
                    <a:pt x="407" y="1267"/>
                    <a:pt x="622" y="1267"/>
                  </a:cubicBezTo>
                  <a:cubicBezTo>
                    <a:pt x="637" y="1267"/>
                    <a:pt x="651" y="1266"/>
                    <a:pt x="666" y="1265"/>
                  </a:cubicBezTo>
                  <a:cubicBezTo>
                    <a:pt x="858" y="1095"/>
                    <a:pt x="1043" y="906"/>
                    <a:pt x="1154" y="669"/>
                  </a:cubicBezTo>
                  <a:cubicBezTo>
                    <a:pt x="1221" y="525"/>
                    <a:pt x="1265" y="440"/>
                    <a:pt x="1209" y="322"/>
                  </a:cubicBezTo>
                  <a:cubicBezTo>
                    <a:pt x="1175" y="247"/>
                    <a:pt x="1102" y="216"/>
                    <a:pt x="1036" y="216"/>
                  </a:cubicBezTo>
                  <a:cubicBezTo>
                    <a:pt x="995" y="216"/>
                    <a:pt x="957" y="228"/>
                    <a:pt x="932" y="248"/>
                  </a:cubicBezTo>
                  <a:cubicBezTo>
                    <a:pt x="854" y="152"/>
                    <a:pt x="765" y="48"/>
                    <a:pt x="644" y="11"/>
                  </a:cubicBezTo>
                  <a:cubicBezTo>
                    <a:pt x="619" y="4"/>
                    <a:pt x="594" y="1"/>
                    <a:pt x="570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3428101" y="3783545"/>
              <a:ext cx="104900" cy="102936"/>
            </a:xfrm>
            <a:custGeom>
              <a:rect b="b" l="l" r="r" t="t"/>
              <a:pathLst>
                <a:path extrusionOk="0" h="524" w="534">
                  <a:moveTo>
                    <a:pt x="122" y="1"/>
                  </a:moveTo>
                  <a:lnTo>
                    <a:pt x="1" y="279"/>
                  </a:lnTo>
                  <a:cubicBezTo>
                    <a:pt x="1" y="279"/>
                    <a:pt x="236" y="524"/>
                    <a:pt x="382" y="524"/>
                  </a:cubicBezTo>
                  <a:cubicBezTo>
                    <a:pt x="415" y="524"/>
                    <a:pt x="443" y="512"/>
                    <a:pt x="463" y="482"/>
                  </a:cubicBezTo>
                  <a:cubicBezTo>
                    <a:pt x="533" y="386"/>
                    <a:pt x="392" y="193"/>
                    <a:pt x="274" y="79"/>
                  </a:cubicBezTo>
                  <a:cubicBezTo>
                    <a:pt x="200" y="5"/>
                    <a:pt x="122" y="1"/>
                    <a:pt x="122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3425744" y="3780795"/>
              <a:ext cx="110794" cy="108436"/>
            </a:xfrm>
            <a:custGeom>
              <a:rect b="b" l="l" r="r" t="t"/>
              <a:pathLst>
                <a:path extrusionOk="0" h="552" w="564">
                  <a:moveTo>
                    <a:pt x="138" y="1"/>
                  </a:moveTo>
                  <a:lnTo>
                    <a:pt x="134" y="26"/>
                  </a:lnTo>
                  <a:cubicBezTo>
                    <a:pt x="134" y="26"/>
                    <a:pt x="204" y="33"/>
                    <a:pt x="279" y="104"/>
                  </a:cubicBezTo>
                  <a:cubicBezTo>
                    <a:pt x="408" y="230"/>
                    <a:pt x="523" y="407"/>
                    <a:pt x="464" y="489"/>
                  </a:cubicBezTo>
                  <a:cubicBezTo>
                    <a:pt x="448" y="511"/>
                    <a:pt x="431" y="522"/>
                    <a:pt x="404" y="525"/>
                  </a:cubicBezTo>
                  <a:cubicBezTo>
                    <a:pt x="402" y="525"/>
                    <a:pt x="400" y="525"/>
                    <a:pt x="397" y="525"/>
                  </a:cubicBezTo>
                  <a:cubicBezTo>
                    <a:pt x="256" y="525"/>
                    <a:pt x="23" y="286"/>
                    <a:pt x="20" y="281"/>
                  </a:cubicBezTo>
                  <a:lnTo>
                    <a:pt x="1" y="300"/>
                  </a:lnTo>
                  <a:cubicBezTo>
                    <a:pt x="13" y="311"/>
                    <a:pt x="242" y="552"/>
                    <a:pt x="397" y="552"/>
                  </a:cubicBezTo>
                  <a:lnTo>
                    <a:pt x="404" y="552"/>
                  </a:lnTo>
                  <a:cubicBezTo>
                    <a:pt x="441" y="547"/>
                    <a:pt x="467" y="533"/>
                    <a:pt x="486" y="503"/>
                  </a:cubicBezTo>
                  <a:cubicBezTo>
                    <a:pt x="564" y="397"/>
                    <a:pt x="404" y="189"/>
                    <a:pt x="298" y="86"/>
                  </a:cubicBezTo>
                  <a:cubicBezTo>
                    <a:pt x="216" y="8"/>
                    <a:pt x="142" y="1"/>
                    <a:pt x="138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3490569" y="3805350"/>
              <a:ext cx="89578" cy="97043"/>
            </a:xfrm>
            <a:custGeom>
              <a:rect b="b" l="l" r="r" t="t"/>
              <a:pathLst>
                <a:path extrusionOk="0" h="494" w="456">
                  <a:moveTo>
                    <a:pt x="337" y="1"/>
                  </a:moveTo>
                  <a:cubicBezTo>
                    <a:pt x="337" y="1"/>
                    <a:pt x="0" y="356"/>
                    <a:pt x="118" y="463"/>
                  </a:cubicBezTo>
                  <a:cubicBezTo>
                    <a:pt x="142" y="485"/>
                    <a:pt x="169" y="493"/>
                    <a:pt x="198" y="493"/>
                  </a:cubicBezTo>
                  <a:cubicBezTo>
                    <a:pt x="315" y="493"/>
                    <a:pt x="456" y="352"/>
                    <a:pt x="456" y="352"/>
                  </a:cubicBezTo>
                  <a:lnTo>
                    <a:pt x="337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505106" y="3803385"/>
              <a:ext cx="77202" cy="101757"/>
            </a:xfrm>
            <a:custGeom>
              <a:rect b="b" l="l" r="r" t="t"/>
              <a:pathLst>
                <a:path extrusionOk="0" h="518" w="393">
                  <a:moveTo>
                    <a:pt x="256" y="0"/>
                  </a:moveTo>
                  <a:cubicBezTo>
                    <a:pt x="244" y="11"/>
                    <a:pt x="0" y="270"/>
                    <a:pt x="4" y="415"/>
                  </a:cubicBezTo>
                  <a:cubicBezTo>
                    <a:pt x="8" y="444"/>
                    <a:pt x="15" y="466"/>
                    <a:pt x="34" y="485"/>
                  </a:cubicBezTo>
                  <a:cubicBezTo>
                    <a:pt x="63" y="507"/>
                    <a:pt x="93" y="518"/>
                    <a:pt x="126" y="518"/>
                  </a:cubicBezTo>
                  <a:cubicBezTo>
                    <a:pt x="244" y="518"/>
                    <a:pt x="385" y="381"/>
                    <a:pt x="392" y="374"/>
                  </a:cubicBezTo>
                  <a:lnTo>
                    <a:pt x="374" y="355"/>
                  </a:lnTo>
                  <a:cubicBezTo>
                    <a:pt x="371" y="355"/>
                    <a:pt x="236" y="490"/>
                    <a:pt x="126" y="490"/>
                  </a:cubicBezTo>
                  <a:cubicBezTo>
                    <a:pt x="99" y="490"/>
                    <a:pt x="74" y="482"/>
                    <a:pt x="52" y="463"/>
                  </a:cubicBezTo>
                  <a:cubicBezTo>
                    <a:pt x="41" y="451"/>
                    <a:pt x="34" y="437"/>
                    <a:pt x="34" y="415"/>
                  </a:cubicBezTo>
                  <a:cubicBezTo>
                    <a:pt x="27" y="277"/>
                    <a:pt x="271" y="22"/>
                    <a:pt x="274" y="19"/>
                  </a:cubicBezTo>
                  <a:lnTo>
                    <a:pt x="256" y="0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410029" y="3823815"/>
              <a:ext cx="98221" cy="104115"/>
            </a:xfrm>
            <a:custGeom>
              <a:rect b="b" l="l" r="r" t="t"/>
              <a:pathLst>
                <a:path extrusionOk="0" h="530" w="500">
                  <a:moveTo>
                    <a:pt x="89" y="0"/>
                  </a:moveTo>
                  <a:lnTo>
                    <a:pt x="0" y="321"/>
                  </a:lnTo>
                  <a:cubicBezTo>
                    <a:pt x="0" y="321"/>
                    <a:pt x="203" y="530"/>
                    <a:pt x="342" y="530"/>
                  </a:cubicBezTo>
                  <a:cubicBezTo>
                    <a:pt x="376" y="530"/>
                    <a:pt x="407" y="517"/>
                    <a:pt x="429" y="484"/>
                  </a:cubicBezTo>
                  <a:cubicBezTo>
                    <a:pt x="499" y="388"/>
                    <a:pt x="359" y="195"/>
                    <a:pt x="240" y="81"/>
                  </a:cubicBezTo>
                  <a:cubicBezTo>
                    <a:pt x="163" y="7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407671" y="3821458"/>
              <a:ext cx="104115" cy="109222"/>
            </a:xfrm>
            <a:custGeom>
              <a:rect b="b" l="l" r="r" t="t"/>
              <a:pathLst>
                <a:path extrusionOk="0" h="556" w="530">
                  <a:moveTo>
                    <a:pt x="101" y="0"/>
                  </a:moveTo>
                  <a:lnTo>
                    <a:pt x="101" y="26"/>
                  </a:lnTo>
                  <a:cubicBezTo>
                    <a:pt x="101" y="26"/>
                    <a:pt x="171" y="34"/>
                    <a:pt x="241" y="104"/>
                  </a:cubicBezTo>
                  <a:cubicBezTo>
                    <a:pt x="374" y="230"/>
                    <a:pt x="489" y="404"/>
                    <a:pt x="429" y="489"/>
                  </a:cubicBezTo>
                  <a:cubicBezTo>
                    <a:pt x="415" y="511"/>
                    <a:pt x="393" y="526"/>
                    <a:pt x="363" y="526"/>
                  </a:cubicBezTo>
                  <a:cubicBezTo>
                    <a:pt x="360" y="526"/>
                    <a:pt x="356" y="526"/>
                    <a:pt x="353" y="526"/>
                  </a:cubicBezTo>
                  <a:cubicBezTo>
                    <a:pt x="220" y="526"/>
                    <a:pt x="23" y="326"/>
                    <a:pt x="23" y="326"/>
                  </a:cubicBezTo>
                  <a:lnTo>
                    <a:pt x="1" y="345"/>
                  </a:lnTo>
                  <a:cubicBezTo>
                    <a:pt x="12" y="352"/>
                    <a:pt x="212" y="555"/>
                    <a:pt x="352" y="555"/>
                  </a:cubicBezTo>
                  <a:lnTo>
                    <a:pt x="367" y="555"/>
                  </a:lnTo>
                  <a:cubicBezTo>
                    <a:pt x="400" y="552"/>
                    <a:pt x="429" y="533"/>
                    <a:pt x="452" y="504"/>
                  </a:cubicBezTo>
                  <a:cubicBezTo>
                    <a:pt x="530" y="393"/>
                    <a:pt x="371" y="190"/>
                    <a:pt x="263" y="82"/>
                  </a:cubicBezTo>
                  <a:cubicBezTo>
                    <a:pt x="182" y="8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3393135" y="3882944"/>
              <a:ext cx="96257" cy="76023"/>
            </a:xfrm>
            <a:custGeom>
              <a:rect b="b" l="l" r="r" t="t"/>
              <a:pathLst>
                <a:path extrusionOk="0" h="387" w="490">
                  <a:moveTo>
                    <a:pt x="89" y="1"/>
                  </a:moveTo>
                  <a:cubicBezTo>
                    <a:pt x="28" y="1"/>
                    <a:pt x="1" y="39"/>
                    <a:pt x="1" y="39"/>
                  </a:cubicBezTo>
                  <a:lnTo>
                    <a:pt x="90" y="283"/>
                  </a:lnTo>
                  <a:cubicBezTo>
                    <a:pt x="90" y="283"/>
                    <a:pt x="233" y="386"/>
                    <a:pt x="339" y="386"/>
                  </a:cubicBezTo>
                  <a:cubicBezTo>
                    <a:pt x="374" y="386"/>
                    <a:pt x="405" y="375"/>
                    <a:pt x="426" y="346"/>
                  </a:cubicBezTo>
                  <a:cubicBezTo>
                    <a:pt x="489" y="254"/>
                    <a:pt x="264" y="68"/>
                    <a:pt x="186" y="27"/>
                  </a:cubicBezTo>
                  <a:cubicBezTo>
                    <a:pt x="147" y="8"/>
                    <a:pt x="115" y="1"/>
                    <a:pt x="89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390974" y="3880194"/>
              <a:ext cx="90953" cy="80934"/>
            </a:xfrm>
            <a:custGeom>
              <a:rect b="b" l="l" r="r" t="t"/>
              <a:pathLst>
                <a:path extrusionOk="0" h="412" w="463">
                  <a:moveTo>
                    <a:pt x="96" y="1"/>
                  </a:moveTo>
                  <a:cubicBezTo>
                    <a:pt x="31" y="1"/>
                    <a:pt x="0" y="43"/>
                    <a:pt x="0" y="46"/>
                  </a:cubicBezTo>
                  <a:lnTo>
                    <a:pt x="23" y="60"/>
                  </a:lnTo>
                  <a:cubicBezTo>
                    <a:pt x="23" y="58"/>
                    <a:pt x="47" y="28"/>
                    <a:pt x="99" y="28"/>
                  </a:cubicBezTo>
                  <a:cubicBezTo>
                    <a:pt x="123" y="28"/>
                    <a:pt x="153" y="34"/>
                    <a:pt x="190" y="53"/>
                  </a:cubicBezTo>
                  <a:cubicBezTo>
                    <a:pt x="253" y="86"/>
                    <a:pt x="411" y="212"/>
                    <a:pt x="430" y="301"/>
                  </a:cubicBezTo>
                  <a:cubicBezTo>
                    <a:pt x="437" y="323"/>
                    <a:pt x="434" y="338"/>
                    <a:pt x="426" y="352"/>
                  </a:cubicBezTo>
                  <a:cubicBezTo>
                    <a:pt x="411" y="371"/>
                    <a:pt x="393" y="379"/>
                    <a:pt x="371" y="382"/>
                  </a:cubicBezTo>
                  <a:cubicBezTo>
                    <a:pt x="363" y="384"/>
                    <a:pt x="355" y="384"/>
                    <a:pt x="347" y="384"/>
                  </a:cubicBezTo>
                  <a:cubicBezTo>
                    <a:pt x="244" y="384"/>
                    <a:pt x="111" y="286"/>
                    <a:pt x="108" y="286"/>
                  </a:cubicBezTo>
                  <a:lnTo>
                    <a:pt x="93" y="308"/>
                  </a:lnTo>
                  <a:cubicBezTo>
                    <a:pt x="101" y="312"/>
                    <a:pt x="241" y="412"/>
                    <a:pt x="348" y="412"/>
                  </a:cubicBezTo>
                  <a:lnTo>
                    <a:pt x="374" y="412"/>
                  </a:lnTo>
                  <a:cubicBezTo>
                    <a:pt x="403" y="405"/>
                    <a:pt x="430" y="390"/>
                    <a:pt x="448" y="367"/>
                  </a:cubicBezTo>
                  <a:cubicBezTo>
                    <a:pt x="459" y="349"/>
                    <a:pt x="463" y="323"/>
                    <a:pt x="459" y="297"/>
                  </a:cubicBezTo>
                  <a:cubicBezTo>
                    <a:pt x="434" y="190"/>
                    <a:pt x="263" y="60"/>
                    <a:pt x="200" y="31"/>
                  </a:cubicBezTo>
                  <a:cubicBezTo>
                    <a:pt x="159" y="9"/>
                    <a:pt x="124" y="1"/>
                    <a:pt x="96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3497838" y="3809672"/>
              <a:ext cx="329238" cy="289556"/>
            </a:xfrm>
            <a:custGeom>
              <a:rect b="b" l="l" r="r" t="t"/>
              <a:pathLst>
                <a:path extrusionOk="0" h="1474" w="1676">
                  <a:moveTo>
                    <a:pt x="1406" y="1"/>
                  </a:moveTo>
                  <a:lnTo>
                    <a:pt x="991" y="685"/>
                  </a:lnTo>
                  <a:lnTo>
                    <a:pt x="389" y="530"/>
                  </a:lnTo>
                  <a:lnTo>
                    <a:pt x="1" y="967"/>
                  </a:lnTo>
                  <a:lnTo>
                    <a:pt x="888" y="1421"/>
                  </a:lnTo>
                  <a:cubicBezTo>
                    <a:pt x="955" y="1456"/>
                    <a:pt x="1027" y="1473"/>
                    <a:pt x="1097" y="1473"/>
                  </a:cubicBezTo>
                  <a:cubicBezTo>
                    <a:pt x="1223" y="1473"/>
                    <a:pt x="1346" y="1420"/>
                    <a:pt x="1435" y="1318"/>
                  </a:cubicBezTo>
                  <a:lnTo>
                    <a:pt x="1676" y="1052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4033483" y="3546384"/>
              <a:ext cx="244627" cy="379307"/>
            </a:xfrm>
            <a:custGeom>
              <a:rect b="b" l="l" r="r" t="t"/>
              <a:pathLst>
                <a:path extrusionOk="0" h="1932" w="1241">
                  <a:moveTo>
                    <a:pt x="445" y="0"/>
                  </a:moveTo>
                  <a:lnTo>
                    <a:pt x="1" y="1055"/>
                  </a:lnTo>
                  <a:lnTo>
                    <a:pt x="429" y="1931"/>
                  </a:lnTo>
                  <a:lnTo>
                    <a:pt x="1240" y="828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3677661" y="3763811"/>
              <a:ext cx="196973" cy="274560"/>
            </a:xfrm>
            <a:custGeom>
              <a:rect b="b" l="l" r="r" t="t"/>
              <a:pathLst>
                <a:path extrusionOk="0" h="1400" w="1000">
                  <a:moveTo>
                    <a:pt x="619" y="1"/>
                  </a:moveTo>
                  <a:lnTo>
                    <a:pt x="1" y="747"/>
                  </a:lnTo>
                  <a:lnTo>
                    <a:pt x="815" y="1399"/>
                  </a:lnTo>
                  <a:lnTo>
                    <a:pt x="1000" y="607"/>
                  </a:lnTo>
                  <a:lnTo>
                    <a:pt x="889" y="42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4203451" y="4324041"/>
              <a:ext cx="293870" cy="288844"/>
            </a:xfrm>
            <a:custGeom>
              <a:rect b="b" l="l" r="r" t="t"/>
              <a:pathLst>
                <a:path extrusionOk="0" h="1475" w="1499">
                  <a:moveTo>
                    <a:pt x="1026" y="0"/>
                  </a:moveTo>
                  <a:lnTo>
                    <a:pt x="0" y="386"/>
                  </a:lnTo>
                  <a:cubicBezTo>
                    <a:pt x="0" y="386"/>
                    <a:pt x="145" y="744"/>
                    <a:pt x="300" y="955"/>
                  </a:cubicBezTo>
                  <a:cubicBezTo>
                    <a:pt x="487" y="1205"/>
                    <a:pt x="762" y="1475"/>
                    <a:pt x="1080" y="1475"/>
                  </a:cubicBezTo>
                  <a:cubicBezTo>
                    <a:pt x="1129" y="1475"/>
                    <a:pt x="1178" y="1468"/>
                    <a:pt x="1229" y="1455"/>
                  </a:cubicBezTo>
                  <a:cubicBezTo>
                    <a:pt x="1229" y="1455"/>
                    <a:pt x="1499" y="963"/>
                    <a:pt x="1258" y="386"/>
                  </a:cubicBezTo>
                  <a:cubicBezTo>
                    <a:pt x="1210" y="260"/>
                    <a:pt x="1132" y="130"/>
                    <a:pt x="1026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4261602" y="4399192"/>
              <a:ext cx="235535" cy="214122"/>
            </a:xfrm>
            <a:custGeom>
              <a:rect b="b" l="l" r="r" t="t"/>
              <a:pathLst>
                <a:path extrusionOk="0" h="1090" w="1199">
                  <a:moveTo>
                    <a:pt x="958" y="1"/>
                  </a:moveTo>
                  <a:lnTo>
                    <a:pt x="958" y="1"/>
                  </a:lnTo>
                  <a:cubicBezTo>
                    <a:pt x="1180" y="707"/>
                    <a:pt x="903" y="966"/>
                    <a:pt x="903" y="966"/>
                  </a:cubicBezTo>
                  <a:cubicBezTo>
                    <a:pt x="881" y="969"/>
                    <a:pt x="857" y="970"/>
                    <a:pt x="834" y="970"/>
                  </a:cubicBezTo>
                  <a:cubicBezTo>
                    <a:pt x="547" y="970"/>
                    <a:pt x="209" y="751"/>
                    <a:pt x="0" y="570"/>
                  </a:cubicBezTo>
                  <a:cubicBezTo>
                    <a:pt x="187" y="820"/>
                    <a:pt x="462" y="1090"/>
                    <a:pt x="780" y="1090"/>
                  </a:cubicBezTo>
                  <a:cubicBezTo>
                    <a:pt x="829" y="1090"/>
                    <a:pt x="878" y="1083"/>
                    <a:pt x="929" y="1070"/>
                  </a:cubicBezTo>
                  <a:cubicBezTo>
                    <a:pt x="929" y="1070"/>
                    <a:pt x="1199" y="578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3626829" y="4814442"/>
              <a:ext cx="271632" cy="190447"/>
            </a:xfrm>
            <a:custGeom>
              <a:rect b="b" l="l" r="r" t="t"/>
              <a:pathLst>
                <a:path extrusionOk="0" h="971" w="1389">
                  <a:moveTo>
                    <a:pt x="403" y="0"/>
                  </a:moveTo>
                  <a:cubicBezTo>
                    <a:pt x="249" y="0"/>
                    <a:pt x="150" y="48"/>
                    <a:pt x="90" y="98"/>
                  </a:cubicBezTo>
                  <a:cubicBezTo>
                    <a:pt x="23" y="149"/>
                    <a:pt x="1" y="205"/>
                    <a:pt x="1" y="205"/>
                  </a:cubicBezTo>
                  <a:lnTo>
                    <a:pt x="1233" y="971"/>
                  </a:lnTo>
                  <a:lnTo>
                    <a:pt x="1278" y="868"/>
                  </a:lnTo>
                  <a:lnTo>
                    <a:pt x="1374" y="620"/>
                  </a:lnTo>
                  <a:lnTo>
                    <a:pt x="1389" y="464"/>
                  </a:lnTo>
                  <a:lnTo>
                    <a:pt x="622" y="28"/>
                  </a:lnTo>
                  <a:cubicBezTo>
                    <a:pt x="539" y="8"/>
                    <a:pt x="467" y="0"/>
                    <a:pt x="403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3626310" y="4832935"/>
              <a:ext cx="251054" cy="171691"/>
            </a:xfrm>
            <a:custGeom>
              <a:rect b="b" l="l" r="r" t="t"/>
              <a:pathLst>
                <a:path extrusionOk="0" h="874" w="1278">
                  <a:moveTo>
                    <a:pt x="90" y="1"/>
                  </a:moveTo>
                  <a:cubicBezTo>
                    <a:pt x="23" y="52"/>
                    <a:pt x="1" y="108"/>
                    <a:pt x="1" y="108"/>
                  </a:cubicBezTo>
                  <a:lnTo>
                    <a:pt x="1233" y="874"/>
                  </a:lnTo>
                  <a:lnTo>
                    <a:pt x="1278" y="771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3745747" y="4314133"/>
              <a:ext cx="306647" cy="601900"/>
            </a:xfrm>
            <a:custGeom>
              <a:rect b="b" l="l" r="r" t="t"/>
              <a:pathLst>
                <a:path extrusionOk="0" h="3064" w="1561">
                  <a:moveTo>
                    <a:pt x="528" y="1"/>
                  </a:moveTo>
                  <a:lnTo>
                    <a:pt x="499" y="137"/>
                  </a:lnTo>
                  <a:lnTo>
                    <a:pt x="395" y="656"/>
                  </a:lnTo>
                  <a:lnTo>
                    <a:pt x="311" y="1073"/>
                  </a:lnTo>
                  <a:lnTo>
                    <a:pt x="0" y="2594"/>
                  </a:lnTo>
                  <a:lnTo>
                    <a:pt x="747" y="3064"/>
                  </a:lnTo>
                  <a:lnTo>
                    <a:pt x="1228" y="1561"/>
                  </a:lnTo>
                  <a:lnTo>
                    <a:pt x="1416" y="981"/>
                  </a:lnTo>
                  <a:lnTo>
                    <a:pt x="1561" y="523"/>
                  </a:lnTo>
                  <a:lnTo>
                    <a:pt x="899" y="190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3806643" y="4442802"/>
              <a:ext cx="217462" cy="178173"/>
            </a:xfrm>
            <a:custGeom>
              <a:rect b="b" l="l" r="r" t="t"/>
              <a:pathLst>
                <a:path extrusionOk="0" h="907" w="1107">
                  <a:moveTo>
                    <a:pt x="85" y="1"/>
                  </a:moveTo>
                  <a:lnTo>
                    <a:pt x="1" y="418"/>
                  </a:lnTo>
                  <a:lnTo>
                    <a:pt x="918" y="906"/>
                  </a:lnTo>
                  <a:lnTo>
                    <a:pt x="1106" y="32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4244904" y="4223967"/>
              <a:ext cx="327077" cy="287985"/>
            </a:xfrm>
            <a:custGeom>
              <a:rect b="b" l="l" r="r" t="t"/>
              <a:pathLst>
                <a:path extrusionOk="0" h="1466" w="1665">
                  <a:moveTo>
                    <a:pt x="851" y="1"/>
                  </a:moveTo>
                  <a:lnTo>
                    <a:pt x="0" y="1026"/>
                  </a:lnTo>
                  <a:lnTo>
                    <a:pt x="536" y="1292"/>
                  </a:lnTo>
                  <a:lnTo>
                    <a:pt x="758" y="1403"/>
                  </a:lnTo>
                  <a:cubicBezTo>
                    <a:pt x="844" y="1443"/>
                    <a:pt x="932" y="1465"/>
                    <a:pt x="1018" y="1465"/>
                  </a:cubicBezTo>
                  <a:cubicBezTo>
                    <a:pt x="1202" y="1465"/>
                    <a:pt x="1383" y="1377"/>
                    <a:pt x="1494" y="1218"/>
                  </a:cubicBezTo>
                  <a:cubicBezTo>
                    <a:pt x="1665" y="977"/>
                    <a:pt x="1620" y="641"/>
                    <a:pt x="1391" y="452"/>
                  </a:cubicBezTo>
                  <a:lnTo>
                    <a:pt x="1047" y="164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4244904" y="4223967"/>
              <a:ext cx="205675" cy="254000"/>
            </a:xfrm>
            <a:custGeom>
              <a:rect b="b" l="l" r="r" t="t"/>
              <a:pathLst>
                <a:path extrusionOk="0" h="1293" w="1047">
                  <a:moveTo>
                    <a:pt x="851" y="1"/>
                  </a:moveTo>
                  <a:lnTo>
                    <a:pt x="0" y="1026"/>
                  </a:lnTo>
                  <a:lnTo>
                    <a:pt x="536" y="1292"/>
                  </a:lnTo>
                  <a:lnTo>
                    <a:pt x="1047" y="164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3776195" y="4067796"/>
              <a:ext cx="671637" cy="493660"/>
            </a:xfrm>
            <a:custGeom>
              <a:rect b="b" l="l" r="r" t="t"/>
              <a:pathLst>
                <a:path extrusionOk="0" h="2513" w="3419">
                  <a:moveTo>
                    <a:pt x="2371" y="1"/>
                  </a:moveTo>
                  <a:lnTo>
                    <a:pt x="1528" y="78"/>
                  </a:lnTo>
                  <a:lnTo>
                    <a:pt x="677" y="156"/>
                  </a:lnTo>
                  <a:lnTo>
                    <a:pt x="448" y="534"/>
                  </a:lnTo>
                  <a:lnTo>
                    <a:pt x="322" y="748"/>
                  </a:lnTo>
                  <a:lnTo>
                    <a:pt x="252" y="1040"/>
                  </a:lnTo>
                  <a:lnTo>
                    <a:pt x="1" y="2139"/>
                  </a:lnTo>
                  <a:lnTo>
                    <a:pt x="1369" y="2513"/>
                  </a:lnTo>
                  <a:lnTo>
                    <a:pt x="1661" y="1480"/>
                  </a:lnTo>
                  <a:lnTo>
                    <a:pt x="2634" y="2069"/>
                  </a:lnTo>
                  <a:lnTo>
                    <a:pt x="3419" y="833"/>
                  </a:lnTo>
                  <a:lnTo>
                    <a:pt x="2423" y="41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3825391" y="4068526"/>
              <a:ext cx="427303" cy="203143"/>
            </a:xfrm>
            <a:custGeom>
              <a:rect b="b" l="l" r="r" t="t"/>
              <a:pathLst>
                <a:path extrusionOk="0" h="1040" w="2173">
                  <a:moveTo>
                    <a:pt x="2120" y="1"/>
                  </a:moveTo>
                  <a:lnTo>
                    <a:pt x="1277" y="78"/>
                  </a:lnTo>
                  <a:lnTo>
                    <a:pt x="197" y="534"/>
                  </a:lnTo>
                  <a:lnTo>
                    <a:pt x="71" y="748"/>
                  </a:lnTo>
                  <a:lnTo>
                    <a:pt x="1" y="1040"/>
                  </a:lnTo>
                  <a:lnTo>
                    <a:pt x="2172" y="41"/>
                  </a:lnTo>
                  <a:lnTo>
                    <a:pt x="2120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3798000" y="3744453"/>
              <a:ext cx="447692" cy="469694"/>
            </a:xfrm>
            <a:custGeom>
              <a:rect b="b" l="l" r="r" t="t"/>
              <a:pathLst>
                <a:path extrusionOk="0" h="2391" w="2279">
                  <a:moveTo>
                    <a:pt x="1488" y="0"/>
                  </a:moveTo>
                  <a:lnTo>
                    <a:pt x="122" y="85"/>
                  </a:lnTo>
                  <a:cubicBezTo>
                    <a:pt x="122" y="85"/>
                    <a:pt x="63" y="333"/>
                    <a:pt x="30" y="693"/>
                  </a:cubicBezTo>
                  <a:cubicBezTo>
                    <a:pt x="18" y="785"/>
                    <a:pt x="11" y="881"/>
                    <a:pt x="8" y="985"/>
                  </a:cubicBezTo>
                  <a:cubicBezTo>
                    <a:pt x="4" y="1058"/>
                    <a:pt x="1" y="1136"/>
                    <a:pt x="1" y="1217"/>
                  </a:cubicBezTo>
                  <a:cubicBezTo>
                    <a:pt x="1" y="1332"/>
                    <a:pt x="4" y="1451"/>
                    <a:pt x="15" y="1569"/>
                  </a:cubicBezTo>
                  <a:cubicBezTo>
                    <a:pt x="23" y="1669"/>
                    <a:pt x="33" y="1769"/>
                    <a:pt x="52" y="1869"/>
                  </a:cubicBezTo>
                  <a:cubicBezTo>
                    <a:pt x="71" y="1958"/>
                    <a:pt x="89" y="2046"/>
                    <a:pt x="115" y="2131"/>
                  </a:cubicBezTo>
                  <a:cubicBezTo>
                    <a:pt x="141" y="2220"/>
                    <a:pt x="170" y="2308"/>
                    <a:pt x="207" y="2390"/>
                  </a:cubicBezTo>
                  <a:lnTo>
                    <a:pt x="2279" y="1658"/>
                  </a:lnTo>
                  <a:cubicBezTo>
                    <a:pt x="2279" y="1658"/>
                    <a:pt x="2249" y="1628"/>
                    <a:pt x="2205" y="1576"/>
                  </a:cubicBezTo>
                  <a:cubicBezTo>
                    <a:pt x="2164" y="1528"/>
                    <a:pt x="2109" y="1458"/>
                    <a:pt x="2046" y="1369"/>
                  </a:cubicBezTo>
                  <a:cubicBezTo>
                    <a:pt x="1998" y="1302"/>
                    <a:pt x="1946" y="1221"/>
                    <a:pt x="1891" y="1128"/>
                  </a:cubicBezTo>
                  <a:cubicBezTo>
                    <a:pt x="1846" y="1055"/>
                    <a:pt x="1806" y="970"/>
                    <a:pt x="1761" y="881"/>
                  </a:cubicBezTo>
                  <a:cubicBezTo>
                    <a:pt x="1732" y="818"/>
                    <a:pt x="1702" y="751"/>
                    <a:pt x="1676" y="685"/>
                  </a:cubicBezTo>
                  <a:cubicBezTo>
                    <a:pt x="1650" y="618"/>
                    <a:pt x="1624" y="551"/>
                    <a:pt x="1602" y="481"/>
                  </a:cubicBezTo>
                  <a:cubicBezTo>
                    <a:pt x="1554" y="333"/>
                    <a:pt x="1513" y="171"/>
                    <a:pt x="14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3851039" y="3756043"/>
              <a:ext cx="198407" cy="91935"/>
            </a:xfrm>
            <a:custGeom>
              <a:rect b="b" l="l" r="r" t="t"/>
              <a:pathLst>
                <a:path extrusionOk="0" h="468" w="1010">
                  <a:moveTo>
                    <a:pt x="0" y="1"/>
                  </a:moveTo>
                  <a:cubicBezTo>
                    <a:pt x="0" y="1"/>
                    <a:pt x="103" y="182"/>
                    <a:pt x="233" y="318"/>
                  </a:cubicBezTo>
                  <a:cubicBezTo>
                    <a:pt x="314" y="400"/>
                    <a:pt x="402" y="467"/>
                    <a:pt x="484" y="467"/>
                  </a:cubicBezTo>
                  <a:cubicBezTo>
                    <a:pt x="488" y="467"/>
                    <a:pt x="492" y="467"/>
                    <a:pt x="496" y="467"/>
                  </a:cubicBezTo>
                  <a:cubicBezTo>
                    <a:pt x="596" y="456"/>
                    <a:pt x="714" y="356"/>
                    <a:pt x="814" y="248"/>
                  </a:cubicBezTo>
                  <a:cubicBezTo>
                    <a:pt x="925" y="127"/>
                    <a:pt x="1010" y="1"/>
                    <a:pt x="101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3851039" y="3756043"/>
              <a:ext cx="198407" cy="62862"/>
            </a:xfrm>
            <a:custGeom>
              <a:rect b="b" l="l" r="r" t="t"/>
              <a:pathLst>
                <a:path extrusionOk="0" h="320" w="1010">
                  <a:moveTo>
                    <a:pt x="0" y="1"/>
                  </a:moveTo>
                  <a:cubicBezTo>
                    <a:pt x="0" y="1"/>
                    <a:pt x="103" y="182"/>
                    <a:pt x="233" y="318"/>
                  </a:cubicBezTo>
                  <a:cubicBezTo>
                    <a:pt x="252" y="319"/>
                    <a:pt x="271" y="319"/>
                    <a:pt x="290" y="319"/>
                  </a:cubicBezTo>
                  <a:cubicBezTo>
                    <a:pt x="476" y="319"/>
                    <a:pt x="666" y="285"/>
                    <a:pt x="814" y="248"/>
                  </a:cubicBezTo>
                  <a:cubicBezTo>
                    <a:pt x="925" y="127"/>
                    <a:pt x="1010" y="1"/>
                    <a:pt x="101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3808215" y="4013381"/>
              <a:ext cx="423137" cy="149689"/>
            </a:xfrm>
            <a:custGeom>
              <a:rect b="b" l="l" r="r" t="t"/>
              <a:pathLst>
                <a:path extrusionOk="0" h="762" w="2154">
                  <a:moveTo>
                    <a:pt x="1994" y="0"/>
                  </a:moveTo>
                  <a:lnTo>
                    <a:pt x="0" y="500"/>
                  </a:lnTo>
                  <a:cubicBezTo>
                    <a:pt x="19" y="589"/>
                    <a:pt x="37" y="677"/>
                    <a:pt x="63" y="762"/>
                  </a:cubicBezTo>
                  <a:lnTo>
                    <a:pt x="2153" y="207"/>
                  </a:lnTo>
                  <a:cubicBezTo>
                    <a:pt x="2112" y="159"/>
                    <a:pt x="2057" y="89"/>
                    <a:pt x="19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798000" y="3917321"/>
              <a:ext cx="371473" cy="135349"/>
            </a:xfrm>
            <a:custGeom>
              <a:rect b="b" l="l" r="r" t="t"/>
              <a:pathLst>
                <a:path extrusionOk="0" h="689" w="1891">
                  <a:moveTo>
                    <a:pt x="1761" y="1"/>
                  </a:moveTo>
                  <a:lnTo>
                    <a:pt x="1" y="337"/>
                  </a:lnTo>
                  <a:cubicBezTo>
                    <a:pt x="1" y="452"/>
                    <a:pt x="4" y="571"/>
                    <a:pt x="15" y="689"/>
                  </a:cubicBezTo>
                  <a:lnTo>
                    <a:pt x="1891" y="248"/>
                  </a:lnTo>
                  <a:cubicBezTo>
                    <a:pt x="1846" y="175"/>
                    <a:pt x="1806" y="90"/>
                    <a:pt x="17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3799375" y="3838941"/>
              <a:ext cx="327863" cy="99007"/>
            </a:xfrm>
            <a:custGeom>
              <a:rect b="b" l="l" r="r" t="t"/>
              <a:pathLst>
                <a:path extrusionOk="0" h="504" w="1669">
                  <a:moveTo>
                    <a:pt x="1595" y="0"/>
                  </a:moveTo>
                  <a:lnTo>
                    <a:pt x="23" y="212"/>
                  </a:lnTo>
                  <a:cubicBezTo>
                    <a:pt x="11" y="304"/>
                    <a:pt x="4" y="400"/>
                    <a:pt x="1" y="504"/>
                  </a:cubicBezTo>
                  <a:lnTo>
                    <a:pt x="1669" y="204"/>
                  </a:lnTo>
                  <a:cubicBezTo>
                    <a:pt x="1643" y="137"/>
                    <a:pt x="1617" y="70"/>
                    <a:pt x="1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3545180" y="3510688"/>
              <a:ext cx="192710" cy="155582"/>
            </a:xfrm>
            <a:custGeom>
              <a:rect b="b" l="l" r="r" t="t"/>
              <a:pathLst>
                <a:path extrusionOk="0" h="792" w="981">
                  <a:moveTo>
                    <a:pt x="455" y="1"/>
                  </a:moveTo>
                  <a:cubicBezTo>
                    <a:pt x="280" y="1"/>
                    <a:pt x="124" y="98"/>
                    <a:pt x="70" y="254"/>
                  </a:cubicBezTo>
                  <a:cubicBezTo>
                    <a:pt x="0" y="454"/>
                    <a:pt x="133" y="684"/>
                    <a:pt x="366" y="765"/>
                  </a:cubicBezTo>
                  <a:cubicBezTo>
                    <a:pt x="420" y="783"/>
                    <a:pt x="474" y="791"/>
                    <a:pt x="527" y="791"/>
                  </a:cubicBezTo>
                  <a:cubicBezTo>
                    <a:pt x="702" y="791"/>
                    <a:pt x="859" y="696"/>
                    <a:pt x="910" y="539"/>
                  </a:cubicBezTo>
                  <a:cubicBezTo>
                    <a:pt x="980" y="336"/>
                    <a:pt x="847" y="107"/>
                    <a:pt x="617" y="29"/>
                  </a:cubicBezTo>
                  <a:cubicBezTo>
                    <a:pt x="563" y="10"/>
                    <a:pt x="508" y="1"/>
                    <a:pt x="455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3574843" y="3561959"/>
              <a:ext cx="131027" cy="93507"/>
            </a:xfrm>
            <a:custGeom>
              <a:rect b="b" l="l" r="r" t="t"/>
              <a:pathLst>
                <a:path extrusionOk="0" h="476" w="667">
                  <a:moveTo>
                    <a:pt x="276" y="1"/>
                  </a:moveTo>
                  <a:cubicBezTo>
                    <a:pt x="164" y="1"/>
                    <a:pt x="71" y="52"/>
                    <a:pt x="41" y="138"/>
                  </a:cubicBezTo>
                  <a:cubicBezTo>
                    <a:pt x="0" y="256"/>
                    <a:pt x="97" y="401"/>
                    <a:pt x="259" y="456"/>
                  </a:cubicBezTo>
                  <a:cubicBezTo>
                    <a:pt x="302" y="469"/>
                    <a:pt x="345" y="476"/>
                    <a:pt x="385" y="476"/>
                  </a:cubicBezTo>
                  <a:cubicBezTo>
                    <a:pt x="499" y="476"/>
                    <a:pt x="596" y="425"/>
                    <a:pt x="626" y="338"/>
                  </a:cubicBezTo>
                  <a:cubicBezTo>
                    <a:pt x="666" y="219"/>
                    <a:pt x="567" y="79"/>
                    <a:pt x="408" y="23"/>
                  </a:cubicBezTo>
                  <a:cubicBezTo>
                    <a:pt x="363" y="8"/>
                    <a:pt x="318" y="1"/>
                    <a:pt x="276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6"/>
            <p:cNvSpPr/>
            <p:nvPr/>
          </p:nvSpPr>
          <p:spPr>
            <a:xfrm>
              <a:off x="4111913" y="3559405"/>
              <a:ext cx="189174" cy="154404"/>
            </a:xfrm>
            <a:custGeom>
              <a:rect b="b" l="l" r="r" t="t"/>
              <a:pathLst>
                <a:path extrusionOk="0" h="786" w="963">
                  <a:moveTo>
                    <a:pt x="509" y="1"/>
                  </a:moveTo>
                  <a:cubicBezTo>
                    <a:pt x="471" y="1"/>
                    <a:pt x="432" y="5"/>
                    <a:pt x="392" y="14"/>
                  </a:cubicBezTo>
                  <a:cubicBezTo>
                    <a:pt x="156" y="69"/>
                    <a:pt x="1" y="284"/>
                    <a:pt x="49" y="495"/>
                  </a:cubicBezTo>
                  <a:cubicBezTo>
                    <a:pt x="92" y="669"/>
                    <a:pt x="264" y="785"/>
                    <a:pt x="458" y="785"/>
                  </a:cubicBezTo>
                  <a:cubicBezTo>
                    <a:pt x="494" y="785"/>
                    <a:pt x="532" y="781"/>
                    <a:pt x="570" y="772"/>
                  </a:cubicBezTo>
                  <a:cubicBezTo>
                    <a:pt x="810" y="717"/>
                    <a:pt x="962" y="498"/>
                    <a:pt x="914" y="291"/>
                  </a:cubicBezTo>
                  <a:cubicBezTo>
                    <a:pt x="874" y="115"/>
                    <a:pt x="704" y="1"/>
                    <a:pt x="509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6"/>
            <p:cNvSpPr/>
            <p:nvPr/>
          </p:nvSpPr>
          <p:spPr>
            <a:xfrm>
              <a:off x="4151202" y="3608712"/>
              <a:ext cx="129456" cy="91739"/>
            </a:xfrm>
            <a:custGeom>
              <a:rect b="b" l="l" r="r" t="t"/>
              <a:pathLst>
                <a:path extrusionOk="0" h="467" w="659">
                  <a:moveTo>
                    <a:pt x="370" y="1"/>
                  </a:moveTo>
                  <a:cubicBezTo>
                    <a:pt x="340" y="1"/>
                    <a:pt x="309" y="4"/>
                    <a:pt x="277" y="11"/>
                  </a:cubicBezTo>
                  <a:cubicBezTo>
                    <a:pt x="111" y="52"/>
                    <a:pt x="0" y="181"/>
                    <a:pt x="30" y="303"/>
                  </a:cubicBezTo>
                  <a:cubicBezTo>
                    <a:pt x="53" y="401"/>
                    <a:pt x="161" y="466"/>
                    <a:pt x="288" y="466"/>
                  </a:cubicBezTo>
                  <a:cubicBezTo>
                    <a:pt x="318" y="466"/>
                    <a:pt x="350" y="463"/>
                    <a:pt x="381" y="455"/>
                  </a:cubicBezTo>
                  <a:cubicBezTo>
                    <a:pt x="547" y="418"/>
                    <a:pt x="658" y="284"/>
                    <a:pt x="633" y="163"/>
                  </a:cubicBezTo>
                  <a:cubicBezTo>
                    <a:pt x="609" y="63"/>
                    <a:pt x="499" y="1"/>
                    <a:pt x="370" y="1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646151" y="3243331"/>
              <a:ext cx="575773" cy="543556"/>
            </a:xfrm>
            <a:custGeom>
              <a:rect b="b" l="l" r="r" t="t"/>
              <a:pathLst>
                <a:path extrusionOk="0" h="2767" w="2931">
                  <a:moveTo>
                    <a:pt x="1665" y="1"/>
                  </a:moveTo>
                  <a:cubicBezTo>
                    <a:pt x="789" y="1"/>
                    <a:pt x="105" y="877"/>
                    <a:pt x="52" y="1619"/>
                  </a:cubicBezTo>
                  <a:cubicBezTo>
                    <a:pt x="0" y="2392"/>
                    <a:pt x="569" y="2689"/>
                    <a:pt x="1336" y="2755"/>
                  </a:cubicBezTo>
                  <a:cubicBezTo>
                    <a:pt x="1421" y="2763"/>
                    <a:pt x="1505" y="2767"/>
                    <a:pt x="1588" y="2767"/>
                  </a:cubicBezTo>
                  <a:cubicBezTo>
                    <a:pt x="2260" y="2767"/>
                    <a:pt x="2829" y="2503"/>
                    <a:pt x="2878" y="1812"/>
                  </a:cubicBezTo>
                  <a:cubicBezTo>
                    <a:pt x="2930" y="1038"/>
                    <a:pt x="2567" y="84"/>
                    <a:pt x="1790" y="7"/>
                  </a:cubicBezTo>
                  <a:cubicBezTo>
                    <a:pt x="1748" y="3"/>
                    <a:pt x="1706" y="1"/>
                    <a:pt x="1665" y="1"/>
                  </a:cubicBezTo>
                  <a:close/>
                </a:path>
              </a:pathLst>
            </a:custGeom>
            <a:solidFill>
              <a:srgbClr val="A26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657545" y="3265529"/>
              <a:ext cx="553379" cy="301146"/>
            </a:xfrm>
            <a:custGeom>
              <a:rect b="b" l="l" r="r" t="t"/>
              <a:pathLst>
                <a:path extrusionOk="0" h="1533" w="2817">
                  <a:moveTo>
                    <a:pt x="1531" y="0"/>
                  </a:moveTo>
                  <a:cubicBezTo>
                    <a:pt x="1288" y="0"/>
                    <a:pt x="1046" y="42"/>
                    <a:pt x="827" y="141"/>
                  </a:cubicBezTo>
                  <a:cubicBezTo>
                    <a:pt x="438" y="315"/>
                    <a:pt x="123" y="685"/>
                    <a:pt x="1" y="1295"/>
                  </a:cubicBezTo>
                  <a:cubicBezTo>
                    <a:pt x="120" y="1036"/>
                    <a:pt x="286" y="800"/>
                    <a:pt x="489" y="592"/>
                  </a:cubicBezTo>
                  <a:cubicBezTo>
                    <a:pt x="535" y="627"/>
                    <a:pt x="590" y="640"/>
                    <a:pt x="647" y="640"/>
                  </a:cubicBezTo>
                  <a:cubicBezTo>
                    <a:pt x="719" y="640"/>
                    <a:pt x="795" y="619"/>
                    <a:pt x="863" y="592"/>
                  </a:cubicBezTo>
                  <a:cubicBezTo>
                    <a:pt x="966" y="552"/>
                    <a:pt x="1071" y="501"/>
                    <a:pt x="1178" y="501"/>
                  </a:cubicBezTo>
                  <a:cubicBezTo>
                    <a:pt x="1199" y="501"/>
                    <a:pt x="1220" y="503"/>
                    <a:pt x="1240" y="507"/>
                  </a:cubicBezTo>
                  <a:cubicBezTo>
                    <a:pt x="1344" y="529"/>
                    <a:pt x="1429" y="611"/>
                    <a:pt x="1537" y="614"/>
                  </a:cubicBezTo>
                  <a:cubicBezTo>
                    <a:pt x="1542" y="615"/>
                    <a:pt x="1546" y="615"/>
                    <a:pt x="1551" y="615"/>
                  </a:cubicBezTo>
                  <a:cubicBezTo>
                    <a:pt x="1671" y="615"/>
                    <a:pt x="1778" y="522"/>
                    <a:pt x="1899" y="522"/>
                  </a:cubicBezTo>
                  <a:cubicBezTo>
                    <a:pt x="1902" y="522"/>
                    <a:pt x="1905" y="522"/>
                    <a:pt x="1908" y="522"/>
                  </a:cubicBezTo>
                  <a:cubicBezTo>
                    <a:pt x="1993" y="522"/>
                    <a:pt x="2068" y="568"/>
                    <a:pt x="2147" y="596"/>
                  </a:cubicBezTo>
                  <a:cubicBezTo>
                    <a:pt x="2188" y="613"/>
                    <a:pt x="2236" y="624"/>
                    <a:pt x="2284" y="624"/>
                  </a:cubicBezTo>
                  <a:cubicBezTo>
                    <a:pt x="2330" y="624"/>
                    <a:pt x="2377" y="614"/>
                    <a:pt x="2420" y="589"/>
                  </a:cubicBezTo>
                  <a:cubicBezTo>
                    <a:pt x="2553" y="903"/>
                    <a:pt x="2683" y="1217"/>
                    <a:pt x="2816" y="1532"/>
                  </a:cubicBezTo>
                  <a:cubicBezTo>
                    <a:pt x="2775" y="1325"/>
                    <a:pt x="2794" y="1111"/>
                    <a:pt x="2783" y="899"/>
                  </a:cubicBezTo>
                  <a:cubicBezTo>
                    <a:pt x="2772" y="689"/>
                    <a:pt x="2724" y="467"/>
                    <a:pt x="2584" y="315"/>
                  </a:cubicBezTo>
                  <a:cubicBezTo>
                    <a:pt x="2454" y="174"/>
                    <a:pt x="2261" y="108"/>
                    <a:pt x="2073" y="63"/>
                  </a:cubicBezTo>
                  <a:cubicBezTo>
                    <a:pt x="1897" y="24"/>
                    <a:pt x="1714" y="0"/>
                    <a:pt x="1531" y="0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705673" y="3504402"/>
              <a:ext cx="152636" cy="129848"/>
            </a:xfrm>
            <a:custGeom>
              <a:rect b="b" l="l" r="r" t="t"/>
              <a:pathLst>
                <a:path extrusionOk="0" h="661" w="777">
                  <a:moveTo>
                    <a:pt x="396" y="1"/>
                  </a:moveTo>
                  <a:cubicBezTo>
                    <a:pt x="389" y="1"/>
                    <a:pt x="381" y="1"/>
                    <a:pt x="374" y="1"/>
                  </a:cubicBezTo>
                  <a:cubicBezTo>
                    <a:pt x="163" y="9"/>
                    <a:pt x="0" y="168"/>
                    <a:pt x="8" y="353"/>
                  </a:cubicBezTo>
                  <a:cubicBezTo>
                    <a:pt x="15" y="539"/>
                    <a:pt x="173" y="660"/>
                    <a:pt x="387" y="660"/>
                  </a:cubicBezTo>
                  <a:cubicBezTo>
                    <a:pt x="390" y="660"/>
                    <a:pt x="393" y="660"/>
                    <a:pt x="396" y="660"/>
                  </a:cubicBezTo>
                  <a:cubicBezTo>
                    <a:pt x="644" y="660"/>
                    <a:pt x="777" y="508"/>
                    <a:pt x="770" y="324"/>
                  </a:cubicBezTo>
                  <a:cubicBezTo>
                    <a:pt x="759" y="141"/>
                    <a:pt x="597" y="1"/>
                    <a:pt x="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3705673" y="3493401"/>
              <a:ext cx="153618" cy="81917"/>
            </a:xfrm>
            <a:custGeom>
              <a:rect b="b" l="l" r="r" t="t"/>
              <a:pathLst>
                <a:path extrusionOk="0" h="417" w="782">
                  <a:moveTo>
                    <a:pt x="389" y="1"/>
                  </a:moveTo>
                  <a:cubicBezTo>
                    <a:pt x="275" y="1"/>
                    <a:pt x="163" y="51"/>
                    <a:pt x="89" y="143"/>
                  </a:cubicBezTo>
                  <a:cubicBezTo>
                    <a:pt x="27" y="224"/>
                    <a:pt x="0" y="320"/>
                    <a:pt x="8" y="412"/>
                  </a:cubicBezTo>
                  <a:cubicBezTo>
                    <a:pt x="15" y="332"/>
                    <a:pt x="52" y="246"/>
                    <a:pt x="115" y="180"/>
                  </a:cubicBezTo>
                  <a:cubicBezTo>
                    <a:pt x="188" y="105"/>
                    <a:pt x="287" y="66"/>
                    <a:pt x="388" y="66"/>
                  </a:cubicBezTo>
                  <a:cubicBezTo>
                    <a:pt x="446" y="66"/>
                    <a:pt x="505" y="79"/>
                    <a:pt x="559" y="106"/>
                  </a:cubicBezTo>
                  <a:cubicBezTo>
                    <a:pt x="685" y="168"/>
                    <a:pt x="755" y="291"/>
                    <a:pt x="766" y="417"/>
                  </a:cubicBezTo>
                  <a:cubicBezTo>
                    <a:pt x="781" y="276"/>
                    <a:pt x="710" y="128"/>
                    <a:pt x="577" y="50"/>
                  </a:cubicBezTo>
                  <a:cubicBezTo>
                    <a:pt x="518" y="17"/>
                    <a:pt x="453" y="1"/>
                    <a:pt x="389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3766569" y="3538779"/>
              <a:ext cx="77398" cy="77202"/>
            </a:xfrm>
            <a:custGeom>
              <a:rect b="b" l="l" r="r" t="t"/>
              <a:pathLst>
                <a:path extrusionOk="0" h="393" w="394">
                  <a:moveTo>
                    <a:pt x="197" y="0"/>
                  </a:moveTo>
                  <a:cubicBezTo>
                    <a:pt x="90" y="0"/>
                    <a:pt x="1" y="89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308" y="393"/>
                    <a:pt x="393" y="304"/>
                    <a:pt x="393" y="197"/>
                  </a:cubicBezTo>
                  <a:cubicBezTo>
                    <a:pt x="393" y="89"/>
                    <a:pt x="308" y="0"/>
                    <a:pt x="197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3772463" y="3544672"/>
              <a:ext cx="18466" cy="18269"/>
            </a:xfrm>
            <a:custGeom>
              <a:rect b="b" l="l" r="r" t="t"/>
              <a:pathLst>
                <a:path extrusionOk="0" h="93" w="94">
                  <a:moveTo>
                    <a:pt x="45" y="1"/>
                  </a:moveTo>
                  <a:cubicBezTo>
                    <a:pt x="20" y="1"/>
                    <a:pt x="1" y="23"/>
                    <a:pt x="1" y="48"/>
                  </a:cubicBezTo>
                  <a:cubicBezTo>
                    <a:pt x="1" y="74"/>
                    <a:pt x="20" y="93"/>
                    <a:pt x="45" y="93"/>
                  </a:cubicBezTo>
                  <a:cubicBezTo>
                    <a:pt x="71" y="93"/>
                    <a:pt x="93" y="74"/>
                    <a:pt x="93" y="48"/>
                  </a:cubicBezTo>
                  <a:cubicBezTo>
                    <a:pt x="93" y="23"/>
                    <a:pt x="7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3993263" y="3527385"/>
              <a:ext cx="163833" cy="131224"/>
            </a:xfrm>
            <a:custGeom>
              <a:rect b="b" l="l" r="r" t="t"/>
              <a:pathLst>
                <a:path extrusionOk="0" h="668" w="834">
                  <a:moveTo>
                    <a:pt x="396" y="1"/>
                  </a:moveTo>
                  <a:cubicBezTo>
                    <a:pt x="232" y="1"/>
                    <a:pt x="86" y="98"/>
                    <a:pt x="50" y="247"/>
                  </a:cubicBezTo>
                  <a:cubicBezTo>
                    <a:pt x="1" y="429"/>
                    <a:pt x="101" y="603"/>
                    <a:pt x="342" y="654"/>
                  </a:cubicBezTo>
                  <a:cubicBezTo>
                    <a:pt x="381" y="663"/>
                    <a:pt x="420" y="667"/>
                    <a:pt x="457" y="667"/>
                  </a:cubicBezTo>
                  <a:cubicBezTo>
                    <a:pt x="618" y="667"/>
                    <a:pt x="747" y="583"/>
                    <a:pt x="786" y="436"/>
                  </a:cubicBezTo>
                  <a:cubicBezTo>
                    <a:pt x="834" y="255"/>
                    <a:pt x="704" y="66"/>
                    <a:pt x="501" y="14"/>
                  </a:cubicBezTo>
                  <a:cubicBezTo>
                    <a:pt x="466" y="5"/>
                    <a:pt x="430" y="1"/>
                    <a:pt x="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26"/>
            <p:cNvSpPr/>
            <p:nvPr/>
          </p:nvSpPr>
          <p:spPr>
            <a:xfrm>
              <a:off x="4001317" y="3517170"/>
              <a:ext cx="151457" cy="96650"/>
            </a:xfrm>
            <a:custGeom>
              <a:rect b="b" l="l" r="r" t="t"/>
              <a:pathLst>
                <a:path extrusionOk="0" h="492" w="771">
                  <a:moveTo>
                    <a:pt x="377" y="1"/>
                  </a:moveTo>
                  <a:cubicBezTo>
                    <a:pt x="339" y="1"/>
                    <a:pt x="301" y="6"/>
                    <a:pt x="264" y="18"/>
                  </a:cubicBezTo>
                  <a:cubicBezTo>
                    <a:pt x="115" y="66"/>
                    <a:pt x="19" y="196"/>
                    <a:pt x="1" y="336"/>
                  </a:cubicBezTo>
                  <a:cubicBezTo>
                    <a:pt x="38" y="214"/>
                    <a:pt x="134" y="114"/>
                    <a:pt x="271" y="77"/>
                  </a:cubicBezTo>
                  <a:cubicBezTo>
                    <a:pt x="302" y="68"/>
                    <a:pt x="334" y="64"/>
                    <a:pt x="366" y="64"/>
                  </a:cubicBezTo>
                  <a:cubicBezTo>
                    <a:pt x="493" y="64"/>
                    <a:pt x="617" y="131"/>
                    <a:pt x="685" y="240"/>
                  </a:cubicBezTo>
                  <a:cubicBezTo>
                    <a:pt x="737" y="318"/>
                    <a:pt x="752" y="407"/>
                    <a:pt x="745" y="491"/>
                  </a:cubicBezTo>
                  <a:cubicBezTo>
                    <a:pt x="771" y="402"/>
                    <a:pt x="763" y="303"/>
                    <a:pt x="719" y="211"/>
                  </a:cubicBezTo>
                  <a:cubicBezTo>
                    <a:pt x="655" y="79"/>
                    <a:pt x="519" y="1"/>
                    <a:pt x="377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26"/>
            <p:cNvSpPr/>
            <p:nvPr/>
          </p:nvSpPr>
          <p:spPr>
            <a:xfrm>
              <a:off x="4029801" y="3572174"/>
              <a:ext cx="36538" cy="18466"/>
            </a:xfrm>
            <a:custGeom>
              <a:rect b="b" l="l" r="r" t="t"/>
              <a:pathLst>
                <a:path extrusionOk="0" h="94" w="186">
                  <a:moveTo>
                    <a:pt x="93" y="1"/>
                  </a:moveTo>
                  <a:cubicBezTo>
                    <a:pt x="41" y="1"/>
                    <a:pt x="0" y="42"/>
                    <a:pt x="0" y="93"/>
                  </a:cubicBezTo>
                  <a:lnTo>
                    <a:pt x="185" y="93"/>
                  </a:lnTo>
                  <a:cubicBezTo>
                    <a:pt x="185" y="45"/>
                    <a:pt x="144" y="1"/>
                    <a:pt x="93" y="1"/>
                  </a:cubicBezTo>
                  <a:close/>
                </a:path>
              </a:pathLst>
            </a:custGeom>
            <a:solidFill>
              <a:srgbClr val="0516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4009371" y="3551744"/>
              <a:ext cx="77398" cy="77398"/>
            </a:xfrm>
            <a:custGeom>
              <a:rect b="b" l="l" r="r" t="t"/>
              <a:pathLst>
                <a:path extrusionOk="0" h="394" w="394">
                  <a:moveTo>
                    <a:pt x="197" y="1"/>
                  </a:moveTo>
                  <a:cubicBezTo>
                    <a:pt x="86" y="1"/>
                    <a:pt x="1" y="90"/>
                    <a:pt x="1" y="197"/>
                  </a:cubicBezTo>
                  <a:cubicBezTo>
                    <a:pt x="1" y="308"/>
                    <a:pt x="86" y="393"/>
                    <a:pt x="197" y="393"/>
                  </a:cubicBezTo>
                  <a:cubicBezTo>
                    <a:pt x="304" y="393"/>
                    <a:pt x="393" y="308"/>
                    <a:pt x="393" y="197"/>
                  </a:cubicBezTo>
                  <a:cubicBezTo>
                    <a:pt x="393" y="90"/>
                    <a:pt x="304" y="1"/>
                    <a:pt x="197" y="1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4015068" y="3557834"/>
              <a:ext cx="18662" cy="18269"/>
            </a:xfrm>
            <a:custGeom>
              <a:rect b="b" l="l" r="r" t="t"/>
              <a:pathLst>
                <a:path extrusionOk="0" h="93" w="95">
                  <a:moveTo>
                    <a:pt x="50" y="0"/>
                  </a:moveTo>
                  <a:cubicBezTo>
                    <a:pt x="23" y="0"/>
                    <a:pt x="1" y="18"/>
                    <a:pt x="1" y="44"/>
                  </a:cubicBezTo>
                  <a:cubicBezTo>
                    <a:pt x="1" y="70"/>
                    <a:pt x="23" y="92"/>
                    <a:pt x="50" y="92"/>
                  </a:cubicBezTo>
                  <a:cubicBezTo>
                    <a:pt x="72" y="92"/>
                    <a:pt x="94" y="70"/>
                    <a:pt x="94" y="44"/>
                  </a:cubicBezTo>
                  <a:cubicBezTo>
                    <a:pt x="94" y="18"/>
                    <a:pt x="72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3892292" y="3599872"/>
              <a:ext cx="13358" cy="32217"/>
            </a:xfrm>
            <a:custGeom>
              <a:rect b="b" l="l" r="r" t="t"/>
              <a:pathLst>
                <a:path extrusionOk="0" h="164" w="68">
                  <a:moveTo>
                    <a:pt x="64" y="0"/>
                  </a:moveTo>
                  <a:lnTo>
                    <a:pt x="64" y="0"/>
                  </a:lnTo>
                  <a:cubicBezTo>
                    <a:pt x="23" y="15"/>
                    <a:pt x="1" y="52"/>
                    <a:pt x="4" y="89"/>
                  </a:cubicBezTo>
                  <a:cubicBezTo>
                    <a:pt x="9" y="123"/>
                    <a:pt x="35" y="155"/>
                    <a:pt x="67" y="163"/>
                  </a:cubicBezTo>
                  <a:cubicBezTo>
                    <a:pt x="57" y="111"/>
                    <a:pt x="57" y="56"/>
                    <a:pt x="64" y="0"/>
                  </a:cubicBezTo>
                  <a:close/>
                </a:path>
              </a:pathLst>
            </a:custGeom>
            <a:solidFill>
              <a:srgbClr val="81534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6"/>
            <p:cNvSpPr/>
            <p:nvPr/>
          </p:nvSpPr>
          <p:spPr>
            <a:xfrm>
              <a:off x="3862629" y="3633267"/>
              <a:ext cx="160690" cy="101561"/>
            </a:xfrm>
            <a:custGeom>
              <a:rect b="b" l="l" r="r" t="t"/>
              <a:pathLst>
                <a:path extrusionOk="0" h="517" w="818">
                  <a:moveTo>
                    <a:pt x="707" y="1"/>
                  </a:moveTo>
                  <a:cubicBezTo>
                    <a:pt x="545" y="48"/>
                    <a:pt x="373" y="72"/>
                    <a:pt x="201" y="72"/>
                  </a:cubicBezTo>
                  <a:cubicBezTo>
                    <a:pt x="158" y="72"/>
                    <a:pt x="114" y="70"/>
                    <a:pt x="71" y="67"/>
                  </a:cubicBezTo>
                  <a:cubicBezTo>
                    <a:pt x="60" y="67"/>
                    <a:pt x="49" y="67"/>
                    <a:pt x="37" y="64"/>
                  </a:cubicBezTo>
                  <a:cubicBezTo>
                    <a:pt x="0" y="219"/>
                    <a:pt x="78" y="393"/>
                    <a:pt x="222" y="470"/>
                  </a:cubicBezTo>
                  <a:cubicBezTo>
                    <a:pt x="282" y="502"/>
                    <a:pt x="349" y="517"/>
                    <a:pt x="417" y="517"/>
                  </a:cubicBezTo>
                  <a:cubicBezTo>
                    <a:pt x="517" y="517"/>
                    <a:pt x="616" y="483"/>
                    <a:pt x="685" y="419"/>
                  </a:cubicBezTo>
                  <a:cubicBezTo>
                    <a:pt x="796" y="315"/>
                    <a:pt x="818" y="144"/>
                    <a:pt x="748" y="16"/>
                  </a:cubicBezTo>
                  <a:cubicBezTo>
                    <a:pt x="733" y="8"/>
                    <a:pt x="722" y="4"/>
                    <a:pt x="707" y="1"/>
                  </a:cubicBezTo>
                  <a:close/>
                </a:path>
              </a:pathLst>
            </a:custGeom>
            <a:solidFill>
              <a:srgbClr val="4D22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26"/>
            <p:cNvSpPr/>
            <p:nvPr/>
          </p:nvSpPr>
          <p:spPr>
            <a:xfrm>
              <a:off x="3876577" y="3631892"/>
              <a:ext cx="133777" cy="39485"/>
            </a:xfrm>
            <a:custGeom>
              <a:rect b="b" l="l" r="r" t="t"/>
              <a:pathLst>
                <a:path extrusionOk="0" h="201" w="681">
                  <a:moveTo>
                    <a:pt x="662" y="0"/>
                  </a:moveTo>
                  <a:cubicBezTo>
                    <a:pt x="490" y="51"/>
                    <a:pt x="305" y="78"/>
                    <a:pt x="123" y="78"/>
                  </a:cubicBezTo>
                  <a:cubicBezTo>
                    <a:pt x="82" y="78"/>
                    <a:pt x="41" y="77"/>
                    <a:pt x="0" y="74"/>
                  </a:cubicBezTo>
                  <a:cubicBezTo>
                    <a:pt x="14" y="111"/>
                    <a:pt x="44" y="144"/>
                    <a:pt x="81" y="163"/>
                  </a:cubicBezTo>
                  <a:cubicBezTo>
                    <a:pt x="137" y="196"/>
                    <a:pt x="203" y="200"/>
                    <a:pt x="266" y="200"/>
                  </a:cubicBezTo>
                  <a:cubicBezTo>
                    <a:pt x="347" y="196"/>
                    <a:pt x="432" y="189"/>
                    <a:pt x="514" y="151"/>
                  </a:cubicBezTo>
                  <a:cubicBezTo>
                    <a:pt x="577" y="126"/>
                    <a:pt x="636" y="81"/>
                    <a:pt x="680" y="23"/>
                  </a:cubicBezTo>
                  <a:cubicBezTo>
                    <a:pt x="670" y="11"/>
                    <a:pt x="670" y="11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26"/>
            <p:cNvSpPr/>
            <p:nvPr/>
          </p:nvSpPr>
          <p:spPr>
            <a:xfrm>
              <a:off x="3714316" y="3399895"/>
              <a:ext cx="121598" cy="67183"/>
            </a:xfrm>
            <a:custGeom>
              <a:rect b="b" l="l" r="r" t="t"/>
              <a:pathLst>
                <a:path extrusionOk="0" h="342" w="619">
                  <a:moveTo>
                    <a:pt x="389" y="1"/>
                  </a:moveTo>
                  <a:cubicBezTo>
                    <a:pt x="297" y="1"/>
                    <a:pt x="208" y="45"/>
                    <a:pt x="142" y="108"/>
                  </a:cubicBezTo>
                  <a:cubicBezTo>
                    <a:pt x="75" y="171"/>
                    <a:pt x="27" y="253"/>
                    <a:pt x="0" y="342"/>
                  </a:cubicBezTo>
                  <a:cubicBezTo>
                    <a:pt x="124" y="198"/>
                    <a:pt x="320" y="121"/>
                    <a:pt x="498" y="121"/>
                  </a:cubicBezTo>
                  <a:cubicBezTo>
                    <a:pt x="539" y="121"/>
                    <a:pt x="580" y="125"/>
                    <a:pt x="618" y="134"/>
                  </a:cubicBezTo>
                  <a:cubicBezTo>
                    <a:pt x="574" y="53"/>
                    <a:pt x="482" y="1"/>
                    <a:pt x="389" y="1"/>
                  </a:cubicBezTo>
                  <a:close/>
                </a:path>
              </a:pathLst>
            </a:custGeom>
            <a:solidFill>
              <a:srgbClr val="A735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6"/>
            <p:cNvSpPr/>
            <p:nvPr/>
          </p:nvSpPr>
          <p:spPr>
            <a:xfrm>
              <a:off x="4036873" y="3423664"/>
              <a:ext cx="128277" cy="67380"/>
            </a:xfrm>
            <a:custGeom>
              <a:rect b="b" l="l" r="r" t="t"/>
              <a:pathLst>
                <a:path extrusionOk="0" h="343" w="653">
                  <a:moveTo>
                    <a:pt x="279" y="1"/>
                  </a:moveTo>
                  <a:cubicBezTo>
                    <a:pt x="174" y="1"/>
                    <a:pt x="70" y="47"/>
                    <a:pt x="1" y="124"/>
                  </a:cubicBezTo>
                  <a:cubicBezTo>
                    <a:pt x="27" y="121"/>
                    <a:pt x="53" y="120"/>
                    <a:pt x="79" y="120"/>
                  </a:cubicBezTo>
                  <a:cubicBezTo>
                    <a:pt x="288" y="120"/>
                    <a:pt x="498" y="198"/>
                    <a:pt x="653" y="342"/>
                  </a:cubicBezTo>
                  <a:cubicBezTo>
                    <a:pt x="608" y="161"/>
                    <a:pt x="501" y="47"/>
                    <a:pt x="371" y="13"/>
                  </a:cubicBezTo>
                  <a:cubicBezTo>
                    <a:pt x="341" y="5"/>
                    <a:pt x="310" y="1"/>
                    <a:pt x="279" y="1"/>
                  </a:cubicBezTo>
                  <a:close/>
                </a:path>
              </a:pathLst>
            </a:custGeom>
            <a:solidFill>
              <a:srgbClr val="A735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6"/>
            <p:cNvSpPr/>
            <p:nvPr/>
          </p:nvSpPr>
          <p:spPr>
            <a:xfrm>
              <a:off x="3650473" y="3130966"/>
              <a:ext cx="601114" cy="508197"/>
            </a:xfrm>
            <a:custGeom>
              <a:rect b="b" l="l" r="r" t="t"/>
              <a:pathLst>
                <a:path extrusionOk="0" h="2587" w="3060">
                  <a:moveTo>
                    <a:pt x="1627" y="1"/>
                  </a:moveTo>
                  <a:cubicBezTo>
                    <a:pt x="1466" y="1"/>
                    <a:pt x="1333" y="137"/>
                    <a:pt x="1180" y="190"/>
                  </a:cubicBezTo>
                  <a:cubicBezTo>
                    <a:pt x="1101" y="218"/>
                    <a:pt x="1016" y="222"/>
                    <a:pt x="931" y="222"/>
                  </a:cubicBezTo>
                  <a:cubicBezTo>
                    <a:pt x="890" y="222"/>
                    <a:pt x="850" y="221"/>
                    <a:pt x="809" y="221"/>
                  </a:cubicBezTo>
                  <a:cubicBezTo>
                    <a:pt x="721" y="221"/>
                    <a:pt x="634" y="226"/>
                    <a:pt x="552" y="256"/>
                  </a:cubicBezTo>
                  <a:cubicBezTo>
                    <a:pt x="378" y="323"/>
                    <a:pt x="267" y="497"/>
                    <a:pt x="167" y="659"/>
                  </a:cubicBezTo>
                  <a:cubicBezTo>
                    <a:pt x="108" y="753"/>
                    <a:pt x="48" y="852"/>
                    <a:pt x="41" y="967"/>
                  </a:cubicBezTo>
                  <a:cubicBezTo>
                    <a:pt x="37" y="1026"/>
                    <a:pt x="52" y="1089"/>
                    <a:pt x="86" y="1141"/>
                  </a:cubicBezTo>
                  <a:cubicBezTo>
                    <a:pt x="111" y="1181"/>
                    <a:pt x="152" y="1214"/>
                    <a:pt x="204" y="1229"/>
                  </a:cubicBezTo>
                  <a:cubicBezTo>
                    <a:pt x="59" y="1581"/>
                    <a:pt x="0" y="1955"/>
                    <a:pt x="23" y="2324"/>
                  </a:cubicBezTo>
                  <a:cubicBezTo>
                    <a:pt x="59" y="1902"/>
                    <a:pt x="241" y="1492"/>
                    <a:pt x="533" y="1185"/>
                  </a:cubicBezTo>
                  <a:cubicBezTo>
                    <a:pt x="567" y="1200"/>
                    <a:pt x="602" y="1206"/>
                    <a:pt x="637" y="1206"/>
                  </a:cubicBezTo>
                  <a:cubicBezTo>
                    <a:pt x="810" y="1206"/>
                    <a:pt x="992" y="1055"/>
                    <a:pt x="1179" y="1055"/>
                  </a:cubicBezTo>
                  <a:cubicBezTo>
                    <a:pt x="1197" y="1055"/>
                    <a:pt x="1214" y="1056"/>
                    <a:pt x="1232" y="1059"/>
                  </a:cubicBezTo>
                  <a:cubicBezTo>
                    <a:pt x="1360" y="1082"/>
                    <a:pt x="1477" y="1190"/>
                    <a:pt x="1599" y="1190"/>
                  </a:cubicBezTo>
                  <a:cubicBezTo>
                    <a:pt x="1619" y="1190"/>
                    <a:pt x="1638" y="1187"/>
                    <a:pt x="1657" y="1181"/>
                  </a:cubicBezTo>
                  <a:cubicBezTo>
                    <a:pt x="1717" y="1163"/>
                    <a:pt x="1765" y="1118"/>
                    <a:pt x="1824" y="1096"/>
                  </a:cubicBezTo>
                  <a:cubicBezTo>
                    <a:pt x="1849" y="1087"/>
                    <a:pt x="1874" y="1083"/>
                    <a:pt x="1900" y="1083"/>
                  </a:cubicBezTo>
                  <a:cubicBezTo>
                    <a:pt x="1982" y="1083"/>
                    <a:pt x="2067" y="1122"/>
                    <a:pt x="2145" y="1156"/>
                  </a:cubicBezTo>
                  <a:cubicBezTo>
                    <a:pt x="2199" y="1177"/>
                    <a:pt x="2259" y="1193"/>
                    <a:pt x="2316" y="1193"/>
                  </a:cubicBezTo>
                  <a:cubicBezTo>
                    <a:pt x="2370" y="1193"/>
                    <a:pt x="2421" y="1178"/>
                    <a:pt x="2461" y="1141"/>
                  </a:cubicBezTo>
                  <a:cubicBezTo>
                    <a:pt x="2705" y="1596"/>
                    <a:pt x="2830" y="2091"/>
                    <a:pt x="2833" y="2587"/>
                  </a:cubicBezTo>
                  <a:cubicBezTo>
                    <a:pt x="3000" y="2177"/>
                    <a:pt x="3052" y="1666"/>
                    <a:pt x="2971" y="1174"/>
                  </a:cubicBezTo>
                  <a:cubicBezTo>
                    <a:pt x="3060" y="1067"/>
                    <a:pt x="3033" y="893"/>
                    <a:pt x="2956" y="782"/>
                  </a:cubicBezTo>
                  <a:cubicBezTo>
                    <a:pt x="2874" y="674"/>
                    <a:pt x="2756" y="597"/>
                    <a:pt x="2686" y="482"/>
                  </a:cubicBezTo>
                  <a:cubicBezTo>
                    <a:pt x="2649" y="420"/>
                    <a:pt x="2627" y="345"/>
                    <a:pt x="2586" y="286"/>
                  </a:cubicBezTo>
                  <a:cubicBezTo>
                    <a:pt x="2567" y="260"/>
                    <a:pt x="2545" y="238"/>
                    <a:pt x="2516" y="223"/>
                  </a:cubicBezTo>
                  <a:cubicBezTo>
                    <a:pt x="2477" y="199"/>
                    <a:pt x="2434" y="191"/>
                    <a:pt x="2389" y="191"/>
                  </a:cubicBezTo>
                  <a:cubicBezTo>
                    <a:pt x="2315" y="191"/>
                    <a:pt x="2235" y="212"/>
                    <a:pt x="2158" y="212"/>
                  </a:cubicBezTo>
                  <a:cubicBezTo>
                    <a:pt x="2141" y="212"/>
                    <a:pt x="2123" y="211"/>
                    <a:pt x="2105" y="208"/>
                  </a:cubicBezTo>
                  <a:cubicBezTo>
                    <a:pt x="1939" y="183"/>
                    <a:pt x="1817" y="16"/>
                    <a:pt x="1646" y="1"/>
                  </a:cubicBezTo>
                  <a:cubicBezTo>
                    <a:pt x="1640" y="1"/>
                    <a:pt x="1634" y="1"/>
                    <a:pt x="1627" y="1"/>
                  </a:cubicBezTo>
                  <a:close/>
                </a:path>
              </a:pathLst>
            </a:custGeom>
            <a:solidFill>
              <a:srgbClr val="A735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3656955" y="3130966"/>
              <a:ext cx="501518" cy="224141"/>
            </a:xfrm>
            <a:custGeom>
              <a:rect b="b" l="l" r="r" t="t"/>
              <a:pathLst>
                <a:path extrusionOk="0" h="1141" w="2553">
                  <a:moveTo>
                    <a:pt x="1594" y="1"/>
                  </a:moveTo>
                  <a:cubicBezTo>
                    <a:pt x="1433" y="1"/>
                    <a:pt x="1300" y="137"/>
                    <a:pt x="1147" y="190"/>
                  </a:cubicBezTo>
                  <a:cubicBezTo>
                    <a:pt x="1068" y="218"/>
                    <a:pt x="983" y="222"/>
                    <a:pt x="898" y="222"/>
                  </a:cubicBezTo>
                  <a:cubicBezTo>
                    <a:pt x="857" y="222"/>
                    <a:pt x="817" y="221"/>
                    <a:pt x="776" y="221"/>
                  </a:cubicBezTo>
                  <a:cubicBezTo>
                    <a:pt x="688" y="221"/>
                    <a:pt x="601" y="226"/>
                    <a:pt x="519" y="256"/>
                  </a:cubicBezTo>
                  <a:cubicBezTo>
                    <a:pt x="341" y="323"/>
                    <a:pt x="230" y="497"/>
                    <a:pt x="134" y="659"/>
                  </a:cubicBezTo>
                  <a:cubicBezTo>
                    <a:pt x="75" y="756"/>
                    <a:pt x="15" y="856"/>
                    <a:pt x="8" y="967"/>
                  </a:cubicBezTo>
                  <a:cubicBezTo>
                    <a:pt x="0" y="1026"/>
                    <a:pt x="19" y="1089"/>
                    <a:pt x="48" y="1141"/>
                  </a:cubicBezTo>
                  <a:cubicBezTo>
                    <a:pt x="60" y="989"/>
                    <a:pt x="104" y="845"/>
                    <a:pt x="178" y="719"/>
                  </a:cubicBezTo>
                  <a:cubicBezTo>
                    <a:pt x="289" y="541"/>
                    <a:pt x="470" y="408"/>
                    <a:pt x="674" y="379"/>
                  </a:cubicBezTo>
                  <a:cubicBezTo>
                    <a:pt x="706" y="375"/>
                    <a:pt x="739" y="373"/>
                    <a:pt x="772" y="373"/>
                  </a:cubicBezTo>
                  <a:cubicBezTo>
                    <a:pt x="852" y="373"/>
                    <a:pt x="934" y="382"/>
                    <a:pt x="1014" y="382"/>
                  </a:cubicBezTo>
                  <a:cubicBezTo>
                    <a:pt x="1078" y="382"/>
                    <a:pt x="1141" y="376"/>
                    <a:pt x="1202" y="357"/>
                  </a:cubicBezTo>
                  <a:cubicBezTo>
                    <a:pt x="1336" y="316"/>
                    <a:pt x="1447" y="208"/>
                    <a:pt x="1588" y="205"/>
                  </a:cubicBezTo>
                  <a:cubicBezTo>
                    <a:pt x="1592" y="205"/>
                    <a:pt x="1596" y="205"/>
                    <a:pt x="1600" y="205"/>
                  </a:cubicBezTo>
                  <a:cubicBezTo>
                    <a:pt x="1757" y="205"/>
                    <a:pt x="1891" y="331"/>
                    <a:pt x="2050" y="342"/>
                  </a:cubicBezTo>
                  <a:cubicBezTo>
                    <a:pt x="2054" y="342"/>
                    <a:pt x="2057" y="342"/>
                    <a:pt x="2060" y="342"/>
                  </a:cubicBezTo>
                  <a:cubicBezTo>
                    <a:pt x="2171" y="342"/>
                    <a:pt x="2279" y="286"/>
                    <a:pt x="2390" y="268"/>
                  </a:cubicBezTo>
                  <a:cubicBezTo>
                    <a:pt x="2406" y="265"/>
                    <a:pt x="2422" y="264"/>
                    <a:pt x="2439" y="264"/>
                  </a:cubicBezTo>
                  <a:cubicBezTo>
                    <a:pt x="2477" y="264"/>
                    <a:pt x="2517" y="271"/>
                    <a:pt x="2553" y="286"/>
                  </a:cubicBezTo>
                  <a:cubicBezTo>
                    <a:pt x="2534" y="260"/>
                    <a:pt x="2512" y="238"/>
                    <a:pt x="2483" y="223"/>
                  </a:cubicBezTo>
                  <a:cubicBezTo>
                    <a:pt x="2444" y="199"/>
                    <a:pt x="2401" y="191"/>
                    <a:pt x="2356" y="191"/>
                  </a:cubicBezTo>
                  <a:cubicBezTo>
                    <a:pt x="2282" y="191"/>
                    <a:pt x="2202" y="212"/>
                    <a:pt x="2125" y="212"/>
                  </a:cubicBezTo>
                  <a:cubicBezTo>
                    <a:pt x="2108" y="212"/>
                    <a:pt x="2090" y="211"/>
                    <a:pt x="2072" y="208"/>
                  </a:cubicBezTo>
                  <a:cubicBezTo>
                    <a:pt x="1902" y="183"/>
                    <a:pt x="1780" y="16"/>
                    <a:pt x="1613" y="1"/>
                  </a:cubicBezTo>
                  <a:cubicBezTo>
                    <a:pt x="1607" y="1"/>
                    <a:pt x="1601" y="1"/>
                    <a:pt x="1594" y="1"/>
                  </a:cubicBezTo>
                  <a:close/>
                </a:path>
              </a:pathLst>
            </a:custGeom>
            <a:solidFill>
              <a:srgbClr val="C945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8" name="Google Shape;1748;p26"/>
          <p:cNvGrpSpPr/>
          <p:nvPr/>
        </p:nvGrpSpPr>
        <p:grpSpPr>
          <a:xfrm>
            <a:off x="884237" y="865187"/>
            <a:ext cx="914400" cy="914400"/>
            <a:chOff x="2350924" y="382650"/>
            <a:chExt cx="826170" cy="763024"/>
          </a:xfrm>
        </p:grpSpPr>
        <p:sp>
          <p:nvSpPr>
            <p:cNvPr id="1749" name="Google Shape;1749;p26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2" name="Google Shape;1752;p26"/>
          <p:cNvGrpSpPr/>
          <p:nvPr/>
        </p:nvGrpSpPr>
        <p:grpSpPr>
          <a:xfrm>
            <a:off x="1424491" y="2605087"/>
            <a:ext cx="1291722" cy="1928812"/>
            <a:chOff x="4117019" y="-365703"/>
            <a:chExt cx="1291842" cy="1927680"/>
          </a:xfrm>
        </p:grpSpPr>
        <p:grpSp>
          <p:nvGrpSpPr>
            <p:cNvPr id="1753" name="Google Shape;1753;p26"/>
            <p:cNvGrpSpPr/>
            <p:nvPr/>
          </p:nvGrpSpPr>
          <p:grpSpPr>
            <a:xfrm>
              <a:off x="4296805" y="-365703"/>
              <a:ext cx="1112056" cy="1927680"/>
              <a:chOff x="4296805" y="-365703"/>
              <a:chExt cx="1112056" cy="1927680"/>
            </a:xfrm>
          </p:grpSpPr>
          <p:sp>
            <p:nvSpPr>
              <p:cNvPr id="1754" name="Google Shape;1754;p26"/>
              <p:cNvSpPr/>
              <p:nvPr/>
            </p:nvSpPr>
            <p:spPr>
              <a:xfrm>
                <a:off x="4296805" y="398454"/>
                <a:ext cx="397600" cy="399957"/>
              </a:xfrm>
              <a:custGeom>
                <a:rect b="b" l="l" r="r" t="t"/>
                <a:pathLst>
                  <a:path extrusionOk="0" h="2036" w="2024">
                    <a:moveTo>
                      <a:pt x="1839" y="0"/>
                    </a:moveTo>
                    <a:lnTo>
                      <a:pt x="1679" y="126"/>
                    </a:lnTo>
                    <a:lnTo>
                      <a:pt x="1295" y="426"/>
                    </a:lnTo>
                    <a:lnTo>
                      <a:pt x="1" y="1432"/>
                    </a:lnTo>
                    <a:lnTo>
                      <a:pt x="325" y="2035"/>
                    </a:lnTo>
                    <a:lnTo>
                      <a:pt x="1602" y="1388"/>
                    </a:lnTo>
                    <a:lnTo>
                      <a:pt x="2024" y="1173"/>
                    </a:lnTo>
                    <a:lnTo>
                      <a:pt x="1924" y="548"/>
                    </a:lnTo>
                    <a:lnTo>
                      <a:pt x="1839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26"/>
              <p:cNvSpPr/>
              <p:nvPr/>
            </p:nvSpPr>
            <p:spPr>
              <a:xfrm>
                <a:off x="4560429" y="398454"/>
                <a:ext cx="133974" cy="282091"/>
              </a:xfrm>
              <a:custGeom>
                <a:rect b="b" l="l" r="r" t="t"/>
                <a:pathLst>
                  <a:path extrusionOk="0" h="1436" w="682">
                    <a:moveTo>
                      <a:pt x="497" y="0"/>
                    </a:moveTo>
                    <a:lnTo>
                      <a:pt x="337" y="126"/>
                    </a:lnTo>
                    <a:cubicBezTo>
                      <a:pt x="146" y="695"/>
                      <a:pt x="1" y="1221"/>
                      <a:pt x="164" y="1436"/>
                    </a:cubicBezTo>
                    <a:lnTo>
                      <a:pt x="682" y="1173"/>
                    </a:lnTo>
                    <a:lnTo>
                      <a:pt x="582" y="548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26"/>
              <p:cNvSpPr/>
              <p:nvPr/>
            </p:nvSpPr>
            <p:spPr>
              <a:xfrm>
                <a:off x="4879450" y="120686"/>
                <a:ext cx="425494" cy="447300"/>
              </a:xfrm>
              <a:custGeom>
                <a:rect b="b" l="l" r="r" t="t"/>
                <a:pathLst>
                  <a:path extrusionOk="0" h="2277" w="2166">
                    <a:moveTo>
                      <a:pt x="1610" y="1"/>
                    </a:moveTo>
                    <a:lnTo>
                      <a:pt x="471" y="1159"/>
                    </a:lnTo>
                    <a:lnTo>
                      <a:pt x="142" y="1515"/>
                    </a:lnTo>
                    <a:lnTo>
                      <a:pt x="1" y="1662"/>
                    </a:lnTo>
                    <a:lnTo>
                      <a:pt x="649" y="2276"/>
                    </a:lnTo>
                    <a:lnTo>
                      <a:pt x="2165" y="327"/>
                    </a:lnTo>
                    <a:lnTo>
                      <a:pt x="1610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26"/>
              <p:cNvSpPr/>
              <p:nvPr/>
            </p:nvSpPr>
            <p:spPr>
              <a:xfrm>
                <a:off x="4879450" y="353469"/>
                <a:ext cx="171101" cy="214515"/>
              </a:xfrm>
              <a:custGeom>
                <a:rect b="b" l="l" r="r" t="t"/>
                <a:pathLst>
                  <a:path extrusionOk="0" h="1092" w="871">
                    <a:moveTo>
                      <a:pt x="445" y="0"/>
                    </a:moveTo>
                    <a:lnTo>
                      <a:pt x="1" y="477"/>
                    </a:lnTo>
                    <a:lnTo>
                      <a:pt x="649" y="1091"/>
                    </a:lnTo>
                    <a:lnTo>
                      <a:pt x="871" y="806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6"/>
              <p:cNvSpPr/>
              <p:nvPr/>
            </p:nvSpPr>
            <p:spPr>
              <a:xfrm>
                <a:off x="4506015" y="1485364"/>
                <a:ext cx="872205" cy="76613"/>
              </a:xfrm>
              <a:custGeom>
                <a:rect b="b" l="l" r="r" t="t"/>
                <a:pathLst>
                  <a:path extrusionOk="0" h="390" w="4440">
                    <a:moveTo>
                      <a:pt x="2220" y="1"/>
                    </a:moveTo>
                    <a:cubicBezTo>
                      <a:pt x="992" y="1"/>
                      <a:pt x="1" y="86"/>
                      <a:pt x="1" y="194"/>
                    </a:cubicBezTo>
                    <a:cubicBezTo>
                      <a:pt x="1" y="301"/>
                      <a:pt x="992" y="390"/>
                      <a:pt x="2220" y="390"/>
                    </a:cubicBezTo>
                    <a:cubicBezTo>
                      <a:pt x="3445" y="390"/>
                      <a:pt x="4440" y="301"/>
                      <a:pt x="4440" y="194"/>
                    </a:cubicBezTo>
                    <a:cubicBezTo>
                      <a:pt x="4440" y="86"/>
                      <a:pt x="3445" y="1"/>
                      <a:pt x="2220" y="1"/>
                    </a:cubicBezTo>
                    <a:close/>
                  </a:path>
                </a:pathLst>
              </a:custGeom>
              <a:solidFill>
                <a:srgbClr val="5A5402">
                  <a:alpha val="4784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6"/>
              <p:cNvSpPr/>
              <p:nvPr/>
            </p:nvSpPr>
            <p:spPr>
              <a:xfrm>
                <a:off x="4468298" y="-75363"/>
                <a:ext cx="715836" cy="480891"/>
              </a:xfrm>
              <a:custGeom>
                <a:rect b="b" l="l" r="r" t="t"/>
                <a:pathLst>
                  <a:path extrusionOk="0" h="2448" w="3644">
                    <a:moveTo>
                      <a:pt x="3263" y="0"/>
                    </a:moveTo>
                    <a:cubicBezTo>
                      <a:pt x="2198" y="100"/>
                      <a:pt x="1088" y="200"/>
                      <a:pt x="41" y="300"/>
                    </a:cubicBezTo>
                    <a:cubicBezTo>
                      <a:pt x="85" y="788"/>
                      <a:pt x="104" y="1114"/>
                      <a:pt x="38" y="1499"/>
                    </a:cubicBezTo>
                    <a:cubicBezTo>
                      <a:pt x="15" y="1625"/>
                      <a:pt x="0" y="1758"/>
                      <a:pt x="30" y="1883"/>
                    </a:cubicBezTo>
                    <a:cubicBezTo>
                      <a:pt x="60" y="2009"/>
                      <a:pt x="149" y="2127"/>
                      <a:pt x="282" y="2168"/>
                    </a:cubicBezTo>
                    <a:cubicBezTo>
                      <a:pt x="252" y="2091"/>
                      <a:pt x="260" y="1998"/>
                      <a:pt x="304" y="1924"/>
                    </a:cubicBezTo>
                    <a:cubicBezTo>
                      <a:pt x="304" y="2341"/>
                      <a:pt x="1177" y="2447"/>
                      <a:pt x="1701" y="2447"/>
                    </a:cubicBezTo>
                    <a:cubicBezTo>
                      <a:pt x="1814" y="2447"/>
                      <a:pt x="1911" y="2442"/>
                      <a:pt x="1979" y="2434"/>
                    </a:cubicBezTo>
                    <a:cubicBezTo>
                      <a:pt x="2179" y="2412"/>
                      <a:pt x="2382" y="2379"/>
                      <a:pt x="2560" y="2294"/>
                    </a:cubicBezTo>
                    <a:cubicBezTo>
                      <a:pt x="2742" y="2209"/>
                      <a:pt x="2897" y="2069"/>
                      <a:pt x="2959" y="1887"/>
                    </a:cubicBezTo>
                    <a:cubicBezTo>
                      <a:pt x="2978" y="2031"/>
                      <a:pt x="2911" y="2183"/>
                      <a:pt x="2793" y="2276"/>
                    </a:cubicBezTo>
                    <a:cubicBezTo>
                      <a:pt x="3104" y="2216"/>
                      <a:pt x="3363" y="1968"/>
                      <a:pt x="3418" y="1676"/>
                    </a:cubicBezTo>
                    <a:cubicBezTo>
                      <a:pt x="3441" y="1753"/>
                      <a:pt x="3466" y="1828"/>
                      <a:pt x="3492" y="1905"/>
                    </a:cubicBezTo>
                    <a:cubicBezTo>
                      <a:pt x="3644" y="1658"/>
                      <a:pt x="3563" y="1347"/>
                      <a:pt x="3463" y="1077"/>
                    </a:cubicBezTo>
                    <a:cubicBezTo>
                      <a:pt x="3367" y="807"/>
                      <a:pt x="3311" y="75"/>
                      <a:pt x="3263" y="0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26"/>
              <p:cNvSpPr/>
              <p:nvPr/>
            </p:nvSpPr>
            <p:spPr>
              <a:xfrm>
                <a:off x="4882396" y="768942"/>
                <a:ext cx="320791" cy="609365"/>
              </a:xfrm>
              <a:custGeom>
                <a:rect b="b" l="l" r="r" t="t"/>
                <a:pathLst>
                  <a:path extrusionOk="0" h="3102" w="1633">
                    <a:moveTo>
                      <a:pt x="689" y="1"/>
                    </a:moveTo>
                    <a:lnTo>
                      <a:pt x="412" y="619"/>
                    </a:lnTo>
                    <a:lnTo>
                      <a:pt x="1" y="1544"/>
                    </a:lnTo>
                    <a:lnTo>
                      <a:pt x="216" y="1988"/>
                    </a:lnTo>
                    <a:lnTo>
                      <a:pt x="759" y="3101"/>
                    </a:lnTo>
                    <a:lnTo>
                      <a:pt x="1633" y="2679"/>
                    </a:lnTo>
                    <a:lnTo>
                      <a:pt x="1300" y="1739"/>
                    </a:lnTo>
                    <a:lnTo>
                      <a:pt x="885" y="552"/>
                    </a:lnTo>
                    <a:lnTo>
                      <a:pt x="689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26"/>
              <p:cNvSpPr/>
              <p:nvPr/>
            </p:nvSpPr>
            <p:spPr>
              <a:xfrm>
                <a:off x="4882396" y="877378"/>
                <a:ext cx="255375" cy="282091"/>
              </a:xfrm>
              <a:custGeom>
                <a:rect b="b" l="l" r="r" t="t"/>
                <a:pathLst>
                  <a:path extrusionOk="0" h="1436" w="1300">
                    <a:moveTo>
                      <a:pt x="885" y="0"/>
                    </a:moveTo>
                    <a:lnTo>
                      <a:pt x="412" y="67"/>
                    </a:lnTo>
                    <a:lnTo>
                      <a:pt x="1" y="992"/>
                    </a:lnTo>
                    <a:lnTo>
                      <a:pt x="216" y="1436"/>
                    </a:lnTo>
                    <a:lnTo>
                      <a:pt x="1300" y="1187"/>
                    </a:lnTo>
                    <a:lnTo>
                      <a:pt x="885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6"/>
              <p:cNvSpPr/>
              <p:nvPr/>
            </p:nvSpPr>
            <p:spPr>
              <a:xfrm>
                <a:off x="5030710" y="1287351"/>
                <a:ext cx="300361" cy="196246"/>
              </a:xfrm>
              <a:custGeom>
                <a:rect b="b" l="l" r="r" t="t"/>
                <a:pathLst>
                  <a:path extrusionOk="0" h="999" w="1529">
                    <a:moveTo>
                      <a:pt x="1076" y="0"/>
                    </a:moveTo>
                    <a:cubicBezTo>
                      <a:pt x="995" y="0"/>
                      <a:pt x="902" y="13"/>
                      <a:pt x="796" y="44"/>
                    </a:cubicBezTo>
                    <a:lnTo>
                      <a:pt x="0" y="436"/>
                    </a:lnTo>
                    <a:lnTo>
                      <a:pt x="23" y="536"/>
                    </a:lnTo>
                    <a:lnTo>
                      <a:pt x="96" y="884"/>
                    </a:lnTo>
                    <a:lnTo>
                      <a:pt x="134" y="998"/>
                    </a:lnTo>
                    <a:lnTo>
                      <a:pt x="1528" y="240"/>
                    </a:lnTo>
                    <a:cubicBezTo>
                      <a:pt x="1528" y="240"/>
                      <a:pt x="1510" y="181"/>
                      <a:pt x="1440" y="121"/>
                    </a:cubicBezTo>
                    <a:cubicBezTo>
                      <a:pt x="1392" y="77"/>
                      <a:pt x="1310" y="32"/>
                      <a:pt x="1195" y="10"/>
                    </a:cubicBezTo>
                    <a:cubicBezTo>
                      <a:pt x="1159" y="4"/>
                      <a:pt x="1119" y="0"/>
                      <a:pt x="10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6"/>
              <p:cNvSpPr/>
              <p:nvPr/>
            </p:nvSpPr>
            <p:spPr>
              <a:xfrm>
                <a:off x="5049568" y="1311121"/>
                <a:ext cx="281502" cy="172477"/>
              </a:xfrm>
              <a:custGeom>
                <a:rect b="b" l="l" r="r" t="t"/>
                <a:pathLst>
                  <a:path extrusionOk="0" h="878" w="1433">
                    <a:moveTo>
                      <a:pt x="1344" y="0"/>
                    </a:moveTo>
                    <a:lnTo>
                      <a:pt x="0" y="763"/>
                    </a:lnTo>
                    <a:lnTo>
                      <a:pt x="38" y="877"/>
                    </a:lnTo>
                    <a:lnTo>
                      <a:pt x="1432" y="119"/>
                    </a:lnTo>
                    <a:cubicBezTo>
                      <a:pt x="1432" y="119"/>
                      <a:pt x="1414" y="6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26"/>
              <p:cNvSpPr/>
              <p:nvPr/>
            </p:nvSpPr>
            <p:spPr>
              <a:xfrm>
                <a:off x="5030710" y="1287744"/>
                <a:ext cx="234945" cy="104900"/>
              </a:xfrm>
              <a:custGeom>
                <a:rect b="b" l="l" r="r" t="t"/>
                <a:pathLst>
                  <a:path extrusionOk="0" h="534" w="1196">
                    <a:moveTo>
                      <a:pt x="1083" y="1"/>
                    </a:moveTo>
                    <a:cubicBezTo>
                      <a:pt x="1001" y="1"/>
                      <a:pt x="905" y="12"/>
                      <a:pt x="796" y="42"/>
                    </a:cubicBezTo>
                    <a:lnTo>
                      <a:pt x="0" y="434"/>
                    </a:lnTo>
                    <a:lnTo>
                      <a:pt x="23" y="534"/>
                    </a:lnTo>
                    <a:cubicBezTo>
                      <a:pt x="345" y="471"/>
                      <a:pt x="659" y="356"/>
                      <a:pt x="948" y="201"/>
                    </a:cubicBezTo>
                    <a:cubicBezTo>
                      <a:pt x="1040" y="149"/>
                      <a:pt x="1132" y="90"/>
                      <a:pt x="1195" y="8"/>
                    </a:cubicBezTo>
                    <a:cubicBezTo>
                      <a:pt x="1161" y="4"/>
                      <a:pt x="1124" y="1"/>
                      <a:pt x="1083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26"/>
              <p:cNvSpPr/>
              <p:nvPr/>
            </p:nvSpPr>
            <p:spPr>
              <a:xfrm>
                <a:off x="4614450" y="851841"/>
                <a:ext cx="260876" cy="550235"/>
              </a:xfrm>
              <a:custGeom>
                <a:rect b="b" l="l" r="r" t="t"/>
                <a:pathLst>
                  <a:path extrusionOk="0" h="2801" w="1328">
                    <a:moveTo>
                      <a:pt x="0" y="1"/>
                    </a:moveTo>
                    <a:lnTo>
                      <a:pt x="55" y="441"/>
                    </a:lnTo>
                    <a:lnTo>
                      <a:pt x="244" y="1877"/>
                    </a:lnTo>
                    <a:lnTo>
                      <a:pt x="362" y="2801"/>
                    </a:lnTo>
                    <a:lnTo>
                      <a:pt x="1328" y="2746"/>
                    </a:lnTo>
                    <a:lnTo>
                      <a:pt x="1305" y="1632"/>
                    </a:lnTo>
                    <a:lnTo>
                      <a:pt x="1276" y="267"/>
                    </a:lnTo>
                    <a:lnTo>
                      <a:pt x="1276" y="16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26"/>
              <p:cNvSpPr/>
              <p:nvPr/>
            </p:nvSpPr>
            <p:spPr>
              <a:xfrm>
                <a:off x="4625255" y="904094"/>
                <a:ext cx="245750" cy="316469"/>
              </a:xfrm>
              <a:custGeom>
                <a:rect b="b" l="l" r="r" t="t"/>
                <a:pathLst>
                  <a:path extrusionOk="0" h="1611" w="1251">
                    <a:moveTo>
                      <a:pt x="1221" y="1"/>
                    </a:moveTo>
                    <a:lnTo>
                      <a:pt x="0" y="175"/>
                    </a:lnTo>
                    <a:lnTo>
                      <a:pt x="189" y="1611"/>
                    </a:lnTo>
                    <a:lnTo>
                      <a:pt x="1250" y="1366"/>
                    </a:lnTo>
                    <a:lnTo>
                      <a:pt x="1221" y="1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26"/>
              <p:cNvSpPr/>
              <p:nvPr/>
            </p:nvSpPr>
            <p:spPr>
              <a:xfrm>
                <a:off x="4590288" y="1385965"/>
                <a:ext cx="314112" cy="112758"/>
              </a:xfrm>
              <a:custGeom>
                <a:rect b="b" l="l" r="r" t="t"/>
                <a:pathLst>
                  <a:path extrusionOk="0" h="574" w="1599">
                    <a:moveTo>
                      <a:pt x="1443" y="1"/>
                    </a:moveTo>
                    <a:lnTo>
                      <a:pt x="559" y="45"/>
                    </a:lnTo>
                    <a:cubicBezTo>
                      <a:pt x="393" y="82"/>
                      <a:pt x="279" y="145"/>
                      <a:pt x="193" y="211"/>
                    </a:cubicBezTo>
                    <a:cubicBezTo>
                      <a:pt x="101" y="285"/>
                      <a:pt x="52" y="363"/>
                      <a:pt x="30" y="426"/>
                    </a:cubicBezTo>
                    <a:cubicBezTo>
                      <a:pt x="1" y="511"/>
                      <a:pt x="12" y="574"/>
                      <a:pt x="12" y="574"/>
                    </a:cubicBezTo>
                    <a:lnTo>
                      <a:pt x="1599" y="559"/>
                    </a:lnTo>
                    <a:lnTo>
                      <a:pt x="1577" y="440"/>
                    </a:lnTo>
                    <a:lnTo>
                      <a:pt x="1473" y="100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4590288" y="1469649"/>
                <a:ext cx="314112" cy="29073"/>
              </a:xfrm>
              <a:custGeom>
                <a:rect b="b" l="l" r="r" t="t"/>
                <a:pathLst>
                  <a:path extrusionOk="0" h="148" w="1599">
                    <a:moveTo>
                      <a:pt x="30" y="0"/>
                    </a:moveTo>
                    <a:cubicBezTo>
                      <a:pt x="1" y="85"/>
                      <a:pt x="12" y="148"/>
                      <a:pt x="12" y="148"/>
                    </a:cubicBezTo>
                    <a:lnTo>
                      <a:pt x="1599" y="133"/>
                    </a:lnTo>
                    <a:lnTo>
                      <a:pt x="1577" y="14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26"/>
              <p:cNvSpPr/>
              <p:nvPr/>
            </p:nvSpPr>
            <p:spPr>
              <a:xfrm>
                <a:off x="4628201" y="1385965"/>
                <a:ext cx="251446" cy="51075"/>
              </a:xfrm>
              <a:custGeom>
                <a:rect b="b" l="l" r="r" t="t"/>
                <a:pathLst>
                  <a:path extrusionOk="0" h="260" w="1280">
                    <a:moveTo>
                      <a:pt x="1250" y="1"/>
                    </a:moveTo>
                    <a:lnTo>
                      <a:pt x="366" y="45"/>
                    </a:lnTo>
                    <a:cubicBezTo>
                      <a:pt x="200" y="82"/>
                      <a:pt x="86" y="145"/>
                      <a:pt x="0" y="211"/>
                    </a:cubicBezTo>
                    <a:cubicBezTo>
                      <a:pt x="93" y="252"/>
                      <a:pt x="204" y="259"/>
                      <a:pt x="308" y="259"/>
                    </a:cubicBezTo>
                    <a:cubicBezTo>
                      <a:pt x="636" y="256"/>
                      <a:pt x="969" y="204"/>
                      <a:pt x="1280" y="104"/>
                    </a:cubicBezTo>
                    <a:lnTo>
                      <a:pt x="1250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26"/>
              <p:cNvSpPr/>
              <p:nvPr/>
            </p:nvSpPr>
            <p:spPr>
              <a:xfrm>
                <a:off x="4573758" y="630662"/>
                <a:ext cx="617594" cy="507702"/>
              </a:xfrm>
              <a:custGeom>
                <a:rect b="b" l="l" r="r" t="t"/>
                <a:pathLst>
                  <a:path extrusionOk="0" h="2580" w="3142">
                    <a:moveTo>
                      <a:pt x="2257" y="1"/>
                    </a:moveTo>
                    <a:lnTo>
                      <a:pt x="374" y="57"/>
                    </a:lnTo>
                    <a:cubicBezTo>
                      <a:pt x="182" y="334"/>
                      <a:pt x="86" y="1011"/>
                      <a:pt x="38" y="1617"/>
                    </a:cubicBezTo>
                    <a:cubicBezTo>
                      <a:pt x="34" y="1692"/>
                      <a:pt x="31" y="1762"/>
                      <a:pt x="23" y="1832"/>
                    </a:cubicBezTo>
                    <a:lnTo>
                      <a:pt x="23" y="1839"/>
                    </a:lnTo>
                    <a:cubicBezTo>
                      <a:pt x="23" y="1880"/>
                      <a:pt x="19" y="1925"/>
                      <a:pt x="19" y="1962"/>
                    </a:cubicBezTo>
                    <a:cubicBezTo>
                      <a:pt x="16" y="2013"/>
                      <a:pt x="12" y="2065"/>
                      <a:pt x="12" y="2114"/>
                    </a:cubicBezTo>
                    <a:cubicBezTo>
                      <a:pt x="8" y="2154"/>
                      <a:pt x="8" y="2194"/>
                      <a:pt x="8" y="2235"/>
                    </a:cubicBezTo>
                    <a:cubicBezTo>
                      <a:pt x="4" y="2269"/>
                      <a:pt x="4" y="2302"/>
                      <a:pt x="4" y="2336"/>
                    </a:cubicBezTo>
                    <a:cubicBezTo>
                      <a:pt x="1" y="2432"/>
                      <a:pt x="1" y="2513"/>
                      <a:pt x="1" y="2580"/>
                    </a:cubicBezTo>
                    <a:lnTo>
                      <a:pt x="3142" y="2247"/>
                    </a:lnTo>
                    <a:cubicBezTo>
                      <a:pt x="3126" y="2187"/>
                      <a:pt x="3111" y="2117"/>
                      <a:pt x="3089" y="2047"/>
                    </a:cubicBezTo>
                    <a:cubicBezTo>
                      <a:pt x="3079" y="2003"/>
                      <a:pt x="3067" y="1958"/>
                      <a:pt x="3053" y="1914"/>
                    </a:cubicBezTo>
                    <a:cubicBezTo>
                      <a:pt x="3045" y="1884"/>
                      <a:pt x="3038" y="1858"/>
                      <a:pt x="3027" y="1829"/>
                    </a:cubicBezTo>
                    <a:cubicBezTo>
                      <a:pt x="3012" y="1773"/>
                      <a:pt x="2990" y="1714"/>
                      <a:pt x="2971" y="1651"/>
                    </a:cubicBezTo>
                    <a:cubicBezTo>
                      <a:pt x="2960" y="1621"/>
                      <a:pt x="2952" y="1595"/>
                      <a:pt x="2942" y="1566"/>
                    </a:cubicBezTo>
                    <a:cubicBezTo>
                      <a:pt x="2938" y="1551"/>
                      <a:pt x="2930" y="1532"/>
                      <a:pt x="2927" y="1514"/>
                    </a:cubicBezTo>
                    <a:cubicBezTo>
                      <a:pt x="2908" y="1462"/>
                      <a:pt x="2886" y="1407"/>
                      <a:pt x="2867" y="1351"/>
                    </a:cubicBezTo>
                    <a:cubicBezTo>
                      <a:pt x="2679" y="826"/>
                      <a:pt x="2438" y="267"/>
                      <a:pt x="2257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26"/>
              <p:cNvSpPr/>
              <p:nvPr/>
            </p:nvSpPr>
            <p:spPr>
              <a:xfrm>
                <a:off x="4573591" y="1006637"/>
                <a:ext cx="617222" cy="131027"/>
              </a:xfrm>
              <a:custGeom>
                <a:rect b="b" l="l" r="r" t="t"/>
                <a:pathLst>
                  <a:path extrusionOk="0" h="667" w="3142">
                    <a:moveTo>
                      <a:pt x="3053" y="1"/>
                    </a:moveTo>
                    <a:lnTo>
                      <a:pt x="8" y="322"/>
                    </a:lnTo>
                    <a:cubicBezTo>
                      <a:pt x="4" y="356"/>
                      <a:pt x="4" y="389"/>
                      <a:pt x="4" y="423"/>
                    </a:cubicBezTo>
                    <a:cubicBezTo>
                      <a:pt x="1" y="519"/>
                      <a:pt x="1" y="600"/>
                      <a:pt x="1" y="667"/>
                    </a:cubicBezTo>
                    <a:lnTo>
                      <a:pt x="3142" y="334"/>
                    </a:lnTo>
                    <a:cubicBezTo>
                      <a:pt x="3126" y="274"/>
                      <a:pt x="3111" y="204"/>
                      <a:pt x="3089" y="134"/>
                    </a:cubicBezTo>
                    <a:cubicBezTo>
                      <a:pt x="3079" y="90"/>
                      <a:pt x="3067" y="45"/>
                      <a:pt x="30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4577323" y="928256"/>
                <a:ext cx="580095" cy="88792"/>
              </a:xfrm>
              <a:custGeom>
                <a:rect b="b" l="l" r="r" t="t"/>
                <a:pathLst>
                  <a:path extrusionOk="0" h="452" w="2953">
                    <a:moveTo>
                      <a:pt x="2908" y="0"/>
                    </a:moveTo>
                    <a:lnTo>
                      <a:pt x="4" y="318"/>
                    </a:lnTo>
                    <a:lnTo>
                      <a:pt x="4" y="325"/>
                    </a:lnTo>
                    <a:cubicBezTo>
                      <a:pt x="4" y="366"/>
                      <a:pt x="0" y="411"/>
                      <a:pt x="0" y="451"/>
                    </a:cubicBezTo>
                    <a:lnTo>
                      <a:pt x="2952" y="137"/>
                    </a:lnTo>
                    <a:cubicBezTo>
                      <a:pt x="2941" y="107"/>
                      <a:pt x="2933" y="81"/>
                      <a:pt x="2923" y="52"/>
                    </a:cubicBezTo>
                    <a:cubicBezTo>
                      <a:pt x="2919" y="37"/>
                      <a:pt x="2911" y="18"/>
                      <a:pt x="29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26"/>
              <p:cNvSpPr/>
              <p:nvPr/>
            </p:nvSpPr>
            <p:spPr>
              <a:xfrm>
                <a:off x="4610273" y="330800"/>
                <a:ext cx="444541" cy="344286"/>
              </a:xfrm>
              <a:custGeom>
                <a:rect b="b" l="l" r="r" t="t"/>
                <a:pathLst>
                  <a:path extrusionOk="0" h="1748" w="2260">
                    <a:moveTo>
                      <a:pt x="1615" y="1"/>
                    </a:moveTo>
                    <a:cubicBezTo>
                      <a:pt x="1583" y="1"/>
                      <a:pt x="1547" y="3"/>
                      <a:pt x="1505" y="6"/>
                    </a:cubicBezTo>
                    <a:lnTo>
                      <a:pt x="658" y="57"/>
                    </a:lnTo>
                    <a:cubicBezTo>
                      <a:pt x="432" y="69"/>
                      <a:pt x="244" y="238"/>
                      <a:pt x="200" y="460"/>
                    </a:cubicBezTo>
                    <a:lnTo>
                      <a:pt x="26" y="1382"/>
                    </a:lnTo>
                    <a:cubicBezTo>
                      <a:pt x="0" y="1519"/>
                      <a:pt x="52" y="1659"/>
                      <a:pt x="159" y="1748"/>
                    </a:cubicBezTo>
                    <a:lnTo>
                      <a:pt x="2141" y="1674"/>
                    </a:lnTo>
                    <a:cubicBezTo>
                      <a:pt x="2230" y="1552"/>
                      <a:pt x="2260" y="1397"/>
                      <a:pt x="2223" y="1249"/>
                    </a:cubicBezTo>
                    <a:lnTo>
                      <a:pt x="1838" y="224"/>
                    </a:lnTo>
                    <a:cubicBezTo>
                      <a:pt x="1793" y="40"/>
                      <a:pt x="1753" y="1"/>
                      <a:pt x="1615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26"/>
              <p:cNvSpPr/>
              <p:nvPr/>
            </p:nvSpPr>
            <p:spPr>
              <a:xfrm>
                <a:off x="4719743" y="297483"/>
                <a:ext cx="96846" cy="143992"/>
              </a:xfrm>
              <a:custGeom>
                <a:rect b="b" l="l" r="r" t="t"/>
                <a:pathLst>
                  <a:path extrusionOk="0" h="733" w="493">
                    <a:moveTo>
                      <a:pt x="422" y="0"/>
                    </a:moveTo>
                    <a:lnTo>
                      <a:pt x="192" y="52"/>
                    </a:lnTo>
                    <a:cubicBezTo>
                      <a:pt x="81" y="77"/>
                      <a:pt x="4" y="181"/>
                      <a:pt x="4" y="299"/>
                    </a:cubicBezTo>
                    <a:lnTo>
                      <a:pt x="0" y="733"/>
                    </a:lnTo>
                    <a:lnTo>
                      <a:pt x="492" y="488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4836822" y="306912"/>
                <a:ext cx="97435" cy="121598"/>
              </a:xfrm>
              <a:custGeom>
                <a:rect b="b" l="l" r="r" t="t"/>
                <a:pathLst>
                  <a:path extrusionOk="0" h="619" w="496">
                    <a:moveTo>
                      <a:pt x="52" y="0"/>
                    </a:moveTo>
                    <a:lnTo>
                      <a:pt x="0" y="444"/>
                    </a:lnTo>
                    <a:lnTo>
                      <a:pt x="496" y="618"/>
                    </a:lnTo>
                    <a:lnTo>
                      <a:pt x="489" y="314"/>
                    </a:lnTo>
                    <a:cubicBezTo>
                      <a:pt x="484" y="163"/>
                      <a:pt x="366" y="34"/>
                      <a:pt x="214" y="19"/>
                    </a:cubicBezTo>
                    <a:lnTo>
                      <a:pt x="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26"/>
              <p:cNvSpPr/>
              <p:nvPr/>
            </p:nvSpPr>
            <p:spPr>
              <a:xfrm>
                <a:off x="4742923" y="267624"/>
                <a:ext cx="154993" cy="133581"/>
              </a:xfrm>
              <a:custGeom>
                <a:rect b="b" l="l" r="r" t="t"/>
                <a:pathLst>
                  <a:path extrusionOk="0" h="680" w="789">
                    <a:moveTo>
                      <a:pt x="711" y="0"/>
                    </a:moveTo>
                    <a:lnTo>
                      <a:pt x="26" y="52"/>
                    </a:lnTo>
                    <a:lnTo>
                      <a:pt x="4" y="326"/>
                    </a:lnTo>
                    <a:lnTo>
                      <a:pt x="1" y="381"/>
                    </a:lnTo>
                    <a:lnTo>
                      <a:pt x="175" y="585"/>
                    </a:lnTo>
                    <a:cubicBezTo>
                      <a:pt x="230" y="648"/>
                      <a:pt x="308" y="679"/>
                      <a:pt x="385" y="679"/>
                    </a:cubicBezTo>
                    <a:cubicBezTo>
                      <a:pt x="467" y="679"/>
                      <a:pt x="548" y="644"/>
                      <a:pt x="603" y="574"/>
                    </a:cubicBezTo>
                    <a:lnTo>
                      <a:pt x="789" y="337"/>
                    </a:lnTo>
                    <a:lnTo>
                      <a:pt x="762" y="234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26"/>
              <p:cNvSpPr/>
              <p:nvPr/>
            </p:nvSpPr>
            <p:spPr>
              <a:xfrm>
                <a:off x="4743709" y="267624"/>
                <a:ext cx="149100" cy="64630"/>
              </a:xfrm>
              <a:custGeom>
                <a:rect b="b" l="l" r="r" t="t"/>
                <a:pathLst>
                  <a:path extrusionOk="0" h="329" w="759">
                    <a:moveTo>
                      <a:pt x="707" y="0"/>
                    </a:moveTo>
                    <a:lnTo>
                      <a:pt x="22" y="48"/>
                    </a:lnTo>
                    <a:lnTo>
                      <a:pt x="0" y="326"/>
                    </a:lnTo>
                    <a:cubicBezTo>
                      <a:pt x="32" y="327"/>
                      <a:pt x="65" y="328"/>
                      <a:pt x="97" y="328"/>
                    </a:cubicBezTo>
                    <a:cubicBezTo>
                      <a:pt x="344" y="328"/>
                      <a:pt x="592" y="293"/>
                      <a:pt x="758" y="234"/>
                    </a:cubicBezTo>
                    <a:lnTo>
                      <a:pt x="707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4814035" y="428313"/>
                <a:ext cx="26323" cy="26323"/>
              </a:xfrm>
              <a:custGeom>
                <a:rect b="b" l="l" r="r" t="t"/>
                <a:pathLst>
                  <a:path extrusionOk="0" h="134" w="134">
                    <a:moveTo>
                      <a:pt x="67" y="0"/>
                    </a:moveTo>
                    <a:cubicBezTo>
                      <a:pt x="31" y="0"/>
                      <a:pt x="1" y="29"/>
                      <a:pt x="1" y="67"/>
                    </a:cubicBezTo>
                    <a:cubicBezTo>
                      <a:pt x="1" y="104"/>
                      <a:pt x="31" y="133"/>
                      <a:pt x="67" y="133"/>
                    </a:cubicBezTo>
                    <a:cubicBezTo>
                      <a:pt x="105" y="133"/>
                      <a:pt x="134" y="104"/>
                      <a:pt x="134" y="67"/>
                    </a:cubicBezTo>
                    <a:cubicBezTo>
                      <a:pt x="134" y="29"/>
                      <a:pt x="105" y="0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26"/>
              <p:cNvSpPr/>
              <p:nvPr/>
            </p:nvSpPr>
            <p:spPr>
              <a:xfrm>
                <a:off x="4818357" y="497264"/>
                <a:ext cx="26520" cy="26323"/>
              </a:xfrm>
              <a:custGeom>
                <a:rect b="b" l="l" r="r" t="t"/>
                <a:pathLst>
                  <a:path extrusionOk="0" h="134" w="135">
                    <a:moveTo>
                      <a:pt x="68" y="1"/>
                    </a:moveTo>
                    <a:cubicBezTo>
                      <a:pt x="31" y="1"/>
                      <a:pt x="1" y="30"/>
                      <a:pt x="1" y="67"/>
                    </a:cubicBezTo>
                    <a:cubicBezTo>
                      <a:pt x="1" y="104"/>
                      <a:pt x="31" y="134"/>
                      <a:pt x="68" y="134"/>
                    </a:cubicBezTo>
                    <a:cubicBezTo>
                      <a:pt x="105" y="134"/>
                      <a:pt x="134" y="104"/>
                      <a:pt x="134" y="67"/>
                    </a:cubicBezTo>
                    <a:cubicBezTo>
                      <a:pt x="134" y="30"/>
                      <a:pt x="105" y="1"/>
                      <a:pt x="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26"/>
              <p:cNvSpPr/>
              <p:nvPr/>
            </p:nvSpPr>
            <p:spPr>
              <a:xfrm>
                <a:off x="4639006" y="655596"/>
                <a:ext cx="391903" cy="20037"/>
              </a:xfrm>
              <a:custGeom>
                <a:rect b="b" l="l" r="r" t="t"/>
                <a:pathLst>
                  <a:path extrusionOk="0" h="102" w="1995">
                    <a:moveTo>
                      <a:pt x="1991" y="1"/>
                    </a:moveTo>
                    <a:lnTo>
                      <a:pt x="0" y="71"/>
                    </a:lnTo>
                    <a:lnTo>
                      <a:pt x="0" y="101"/>
                    </a:lnTo>
                    <a:lnTo>
                      <a:pt x="1994" y="30"/>
                    </a:lnTo>
                    <a:lnTo>
                      <a:pt x="19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6"/>
              <p:cNvSpPr/>
              <p:nvPr/>
            </p:nvSpPr>
            <p:spPr>
              <a:xfrm>
                <a:off x="4981403" y="43091"/>
                <a:ext cx="198407" cy="160886"/>
              </a:xfrm>
              <a:custGeom>
                <a:rect b="b" l="l" r="r" t="t"/>
                <a:pathLst>
                  <a:path extrusionOk="0" h="819" w="1010">
                    <a:moveTo>
                      <a:pt x="542" y="0"/>
                    </a:moveTo>
                    <a:cubicBezTo>
                      <a:pt x="493" y="0"/>
                      <a:pt x="442" y="8"/>
                      <a:pt x="392" y="23"/>
                    </a:cubicBezTo>
                    <a:cubicBezTo>
                      <a:pt x="148" y="93"/>
                      <a:pt x="0" y="326"/>
                      <a:pt x="63" y="541"/>
                    </a:cubicBezTo>
                    <a:cubicBezTo>
                      <a:pt x="113" y="711"/>
                      <a:pt x="279" y="818"/>
                      <a:pt x="467" y="818"/>
                    </a:cubicBezTo>
                    <a:cubicBezTo>
                      <a:pt x="517" y="818"/>
                      <a:pt x="568" y="811"/>
                      <a:pt x="618" y="795"/>
                    </a:cubicBezTo>
                    <a:cubicBezTo>
                      <a:pt x="862" y="725"/>
                      <a:pt x="1010" y="493"/>
                      <a:pt x="947" y="278"/>
                    </a:cubicBezTo>
                    <a:cubicBezTo>
                      <a:pt x="897" y="107"/>
                      <a:pt x="731" y="0"/>
                      <a:pt x="542" y="0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26"/>
              <p:cNvSpPr/>
              <p:nvPr/>
            </p:nvSpPr>
            <p:spPr>
              <a:xfrm>
                <a:off x="5013226" y="96523"/>
                <a:ext cx="136135" cy="96257"/>
              </a:xfrm>
              <a:custGeom>
                <a:rect b="b" l="l" r="r" t="t"/>
                <a:pathLst>
                  <a:path extrusionOk="0" h="490" w="693">
                    <a:moveTo>
                      <a:pt x="397" y="0"/>
                    </a:moveTo>
                    <a:cubicBezTo>
                      <a:pt x="359" y="0"/>
                      <a:pt x="319" y="6"/>
                      <a:pt x="279" y="17"/>
                    </a:cubicBezTo>
                    <a:cubicBezTo>
                      <a:pt x="108" y="69"/>
                      <a:pt x="1" y="209"/>
                      <a:pt x="38" y="335"/>
                    </a:cubicBezTo>
                    <a:cubicBezTo>
                      <a:pt x="66" y="431"/>
                      <a:pt x="169" y="490"/>
                      <a:pt x="292" y="490"/>
                    </a:cubicBezTo>
                    <a:cubicBezTo>
                      <a:pt x="330" y="490"/>
                      <a:pt x="371" y="484"/>
                      <a:pt x="412" y="472"/>
                    </a:cubicBezTo>
                    <a:cubicBezTo>
                      <a:pt x="581" y="424"/>
                      <a:pt x="692" y="279"/>
                      <a:pt x="656" y="154"/>
                    </a:cubicBezTo>
                    <a:cubicBezTo>
                      <a:pt x="627" y="58"/>
                      <a:pt x="521" y="0"/>
                      <a:pt x="397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26"/>
              <p:cNvSpPr/>
              <p:nvPr/>
            </p:nvSpPr>
            <p:spPr>
              <a:xfrm>
                <a:off x="4429010" y="67254"/>
                <a:ext cx="192710" cy="159708"/>
              </a:xfrm>
              <a:custGeom>
                <a:rect b="b" l="l" r="r" t="t"/>
                <a:pathLst>
                  <a:path extrusionOk="0" h="813" w="981">
                    <a:moveTo>
                      <a:pt x="474" y="1"/>
                    </a:moveTo>
                    <a:cubicBezTo>
                      <a:pt x="254" y="1"/>
                      <a:pt x="64" y="137"/>
                      <a:pt x="34" y="336"/>
                    </a:cubicBezTo>
                    <a:cubicBezTo>
                      <a:pt x="1" y="554"/>
                      <a:pt x="175" y="766"/>
                      <a:pt x="426" y="806"/>
                    </a:cubicBezTo>
                    <a:cubicBezTo>
                      <a:pt x="454" y="810"/>
                      <a:pt x="482" y="812"/>
                      <a:pt x="510" y="812"/>
                    </a:cubicBezTo>
                    <a:cubicBezTo>
                      <a:pt x="728" y="812"/>
                      <a:pt x="914" y="674"/>
                      <a:pt x="944" y="481"/>
                    </a:cubicBezTo>
                    <a:cubicBezTo>
                      <a:pt x="981" y="259"/>
                      <a:pt x="803" y="47"/>
                      <a:pt x="552" y="7"/>
                    </a:cubicBezTo>
                    <a:cubicBezTo>
                      <a:pt x="526" y="3"/>
                      <a:pt x="500" y="1"/>
                      <a:pt x="474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6"/>
              <p:cNvSpPr/>
              <p:nvPr/>
            </p:nvSpPr>
            <p:spPr>
              <a:xfrm>
                <a:off x="4450029" y="119703"/>
                <a:ext cx="133188" cy="94096"/>
              </a:xfrm>
              <a:custGeom>
                <a:rect b="b" l="l" r="r" t="t"/>
                <a:pathLst>
                  <a:path extrusionOk="0" h="479" w="678">
                    <a:moveTo>
                      <a:pt x="306" y="0"/>
                    </a:moveTo>
                    <a:cubicBezTo>
                      <a:pt x="161" y="0"/>
                      <a:pt x="39" y="79"/>
                      <a:pt x="23" y="188"/>
                    </a:cubicBezTo>
                    <a:cubicBezTo>
                      <a:pt x="1" y="317"/>
                      <a:pt x="127" y="446"/>
                      <a:pt x="300" y="472"/>
                    </a:cubicBezTo>
                    <a:cubicBezTo>
                      <a:pt x="324" y="476"/>
                      <a:pt x="348" y="478"/>
                      <a:pt x="372" y="478"/>
                    </a:cubicBezTo>
                    <a:cubicBezTo>
                      <a:pt x="519" y="478"/>
                      <a:pt x="640" y="399"/>
                      <a:pt x="655" y="287"/>
                    </a:cubicBezTo>
                    <a:cubicBezTo>
                      <a:pt x="677" y="161"/>
                      <a:pt x="552" y="32"/>
                      <a:pt x="375" y="6"/>
                    </a:cubicBezTo>
                    <a:cubicBezTo>
                      <a:pt x="351" y="2"/>
                      <a:pt x="328" y="0"/>
                      <a:pt x="306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26"/>
              <p:cNvSpPr/>
              <p:nvPr/>
            </p:nvSpPr>
            <p:spPr>
              <a:xfrm>
                <a:off x="4507586" y="-263357"/>
                <a:ext cx="586577" cy="571058"/>
              </a:xfrm>
              <a:custGeom>
                <a:rect b="b" l="l" r="r" t="t"/>
                <a:pathLst>
                  <a:path extrusionOk="0" h="2907" w="2986">
                    <a:moveTo>
                      <a:pt x="1459" y="1"/>
                    </a:moveTo>
                    <a:cubicBezTo>
                      <a:pt x="1432" y="1"/>
                      <a:pt x="1404" y="1"/>
                      <a:pt x="1376" y="3"/>
                    </a:cubicBezTo>
                    <a:cubicBezTo>
                      <a:pt x="500" y="43"/>
                      <a:pt x="0" y="1046"/>
                      <a:pt x="22" y="1853"/>
                    </a:cubicBezTo>
                    <a:cubicBezTo>
                      <a:pt x="40" y="2613"/>
                      <a:pt x="688" y="2906"/>
                      <a:pt x="1444" y="2906"/>
                    </a:cubicBezTo>
                    <a:cubicBezTo>
                      <a:pt x="1490" y="2906"/>
                      <a:pt x="1536" y="2905"/>
                      <a:pt x="1583" y="2903"/>
                    </a:cubicBezTo>
                    <a:cubicBezTo>
                      <a:pt x="2378" y="2866"/>
                      <a:pt x="2986" y="2582"/>
                      <a:pt x="2964" y="1775"/>
                    </a:cubicBezTo>
                    <a:cubicBezTo>
                      <a:pt x="2942" y="988"/>
                      <a:pt x="2540" y="1"/>
                      <a:pt x="1459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26"/>
              <p:cNvSpPr/>
              <p:nvPr/>
            </p:nvSpPr>
            <p:spPr>
              <a:xfrm>
                <a:off x="4819928" y="63325"/>
                <a:ext cx="14144" cy="33788"/>
              </a:xfrm>
              <a:custGeom>
                <a:rect b="b" l="l" r="r" t="t"/>
                <a:pathLst>
                  <a:path extrusionOk="0" h="172" w="72">
                    <a:moveTo>
                      <a:pt x="1" y="1"/>
                    </a:moveTo>
                    <a:lnTo>
                      <a:pt x="1" y="1"/>
                    </a:lnTo>
                    <a:cubicBezTo>
                      <a:pt x="15" y="57"/>
                      <a:pt x="20" y="112"/>
                      <a:pt x="15" y="171"/>
                    </a:cubicBezTo>
                    <a:cubicBezTo>
                      <a:pt x="49" y="156"/>
                      <a:pt x="71" y="120"/>
                      <a:pt x="71" y="82"/>
                    </a:cubicBezTo>
                    <a:cubicBezTo>
                      <a:pt x="71" y="49"/>
                      <a:pt x="45" y="12"/>
                      <a:pt x="1" y="1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26"/>
              <p:cNvSpPr/>
              <p:nvPr/>
            </p:nvSpPr>
            <p:spPr>
              <a:xfrm>
                <a:off x="4721904" y="131686"/>
                <a:ext cx="185442" cy="109026"/>
              </a:xfrm>
              <a:custGeom>
                <a:rect b="b" l="l" r="r" t="t"/>
                <a:pathLst>
                  <a:path extrusionOk="0" h="555" w="944">
                    <a:moveTo>
                      <a:pt x="881" y="1"/>
                    </a:moveTo>
                    <a:cubicBezTo>
                      <a:pt x="869" y="4"/>
                      <a:pt x="855" y="8"/>
                      <a:pt x="844" y="8"/>
                    </a:cubicBezTo>
                    <a:cubicBezTo>
                      <a:pt x="721" y="30"/>
                      <a:pt x="598" y="41"/>
                      <a:pt x="474" y="41"/>
                    </a:cubicBezTo>
                    <a:cubicBezTo>
                      <a:pt x="351" y="41"/>
                      <a:pt x="228" y="30"/>
                      <a:pt x="108" y="8"/>
                    </a:cubicBezTo>
                    <a:cubicBezTo>
                      <a:pt x="92" y="16"/>
                      <a:pt x="78" y="23"/>
                      <a:pt x="67" y="30"/>
                    </a:cubicBezTo>
                    <a:cubicBezTo>
                      <a:pt x="0" y="182"/>
                      <a:pt x="56" y="371"/>
                      <a:pt x="193" y="474"/>
                    </a:cubicBezTo>
                    <a:cubicBezTo>
                      <a:pt x="268" y="528"/>
                      <a:pt x="364" y="555"/>
                      <a:pt x="460" y="555"/>
                    </a:cubicBezTo>
                    <a:cubicBezTo>
                      <a:pt x="555" y="555"/>
                      <a:pt x="650" y="529"/>
                      <a:pt x="725" y="478"/>
                    </a:cubicBezTo>
                    <a:cubicBezTo>
                      <a:pt x="881" y="371"/>
                      <a:pt x="944" y="171"/>
                      <a:pt x="881" y="1"/>
                    </a:cubicBezTo>
                    <a:close/>
                  </a:path>
                </a:pathLst>
              </a:custGeom>
              <a:solidFill>
                <a:srgbClr val="4D22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26"/>
              <p:cNvSpPr/>
              <p:nvPr/>
            </p:nvSpPr>
            <p:spPr>
              <a:xfrm>
                <a:off x="4733494" y="132472"/>
                <a:ext cx="154207" cy="35163"/>
              </a:xfrm>
              <a:custGeom>
                <a:rect b="b" l="l" r="r" t="t"/>
                <a:pathLst>
                  <a:path extrusionOk="0" h="179" w="785">
                    <a:moveTo>
                      <a:pt x="19" y="0"/>
                    </a:moveTo>
                    <a:cubicBezTo>
                      <a:pt x="11" y="15"/>
                      <a:pt x="11" y="12"/>
                      <a:pt x="1" y="26"/>
                    </a:cubicBezTo>
                    <a:cubicBezTo>
                      <a:pt x="60" y="89"/>
                      <a:pt x="134" y="130"/>
                      <a:pt x="207" y="152"/>
                    </a:cubicBezTo>
                    <a:cubicBezTo>
                      <a:pt x="272" y="172"/>
                      <a:pt x="338" y="178"/>
                      <a:pt x="404" y="178"/>
                    </a:cubicBezTo>
                    <a:cubicBezTo>
                      <a:pt x="436" y="178"/>
                      <a:pt x="468" y="177"/>
                      <a:pt x="500" y="174"/>
                    </a:cubicBezTo>
                    <a:cubicBezTo>
                      <a:pt x="574" y="167"/>
                      <a:pt x="644" y="156"/>
                      <a:pt x="707" y="115"/>
                    </a:cubicBezTo>
                    <a:cubicBezTo>
                      <a:pt x="740" y="89"/>
                      <a:pt x="770" y="48"/>
                      <a:pt x="785" y="4"/>
                    </a:cubicBezTo>
                    <a:cubicBezTo>
                      <a:pt x="660" y="26"/>
                      <a:pt x="534" y="37"/>
                      <a:pt x="408" y="37"/>
                    </a:cubicBezTo>
                    <a:cubicBezTo>
                      <a:pt x="277" y="37"/>
                      <a:pt x="147" y="25"/>
                      <a:pt x="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26"/>
              <p:cNvSpPr/>
              <p:nvPr/>
            </p:nvSpPr>
            <p:spPr>
              <a:xfrm>
                <a:off x="4897719" y="-106008"/>
                <a:ext cx="126705" cy="69344"/>
              </a:xfrm>
              <a:custGeom>
                <a:rect b="b" l="l" r="r" t="t"/>
                <a:pathLst>
                  <a:path extrusionOk="0" h="353" w="645">
                    <a:moveTo>
                      <a:pt x="237" y="1"/>
                    </a:moveTo>
                    <a:cubicBezTo>
                      <a:pt x="141" y="5"/>
                      <a:pt x="45" y="57"/>
                      <a:pt x="1" y="142"/>
                    </a:cubicBezTo>
                    <a:cubicBezTo>
                      <a:pt x="43" y="132"/>
                      <a:pt x="88" y="128"/>
                      <a:pt x="134" y="128"/>
                    </a:cubicBezTo>
                    <a:cubicBezTo>
                      <a:pt x="319" y="128"/>
                      <a:pt x="520" y="204"/>
                      <a:pt x="645" y="352"/>
                    </a:cubicBezTo>
                    <a:cubicBezTo>
                      <a:pt x="618" y="260"/>
                      <a:pt x="566" y="175"/>
                      <a:pt x="496" y="108"/>
                    </a:cubicBezTo>
                    <a:cubicBezTo>
                      <a:pt x="426" y="45"/>
                      <a:pt x="334" y="1"/>
                      <a:pt x="237" y="1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26"/>
              <p:cNvSpPr/>
              <p:nvPr/>
            </p:nvSpPr>
            <p:spPr>
              <a:xfrm>
                <a:off x="4561215" y="-75559"/>
                <a:ext cx="132599" cy="70916"/>
              </a:xfrm>
              <a:custGeom>
                <a:rect b="b" l="l" r="r" t="t"/>
                <a:pathLst>
                  <a:path extrusionOk="0" h="361" w="675">
                    <a:moveTo>
                      <a:pt x="385" y="0"/>
                    </a:moveTo>
                    <a:cubicBezTo>
                      <a:pt x="353" y="0"/>
                      <a:pt x="320" y="4"/>
                      <a:pt x="289" y="13"/>
                    </a:cubicBezTo>
                    <a:cubicBezTo>
                      <a:pt x="152" y="50"/>
                      <a:pt x="41" y="168"/>
                      <a:pt x="0" y="361"/>
                    </a:cubicBezTo>
                    <a:cubicBezTo>
                      <a:pt x="159" y="208"/>
                      <a:pt x="381" y="124"/>
                      <a:pt x="599" y="124"/>
                    </a:cubicBezTo>
                    <a:cubicBezTo>
                      <a:pt x="624" y="124"/>
                      <a:pt x="649" y="125"/>
                      <a:pt x="674" y="127"/>
                    </a:cubicBezTo>
                    <a:cubicBezTo>
                      <a:pt x="603" y="47"/>
                      <a:pt x="494" y="0"/>
                      <a:pt x="385" y="0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26"/>
              <p:cNvSpPr/>
              <p:nvPr/>
            </p:nvSpPr>
            <p:spPr>
              <a:xfrm>
                <a:off x="4608557" y="27965"/>
                <a:ext cx="124545" cy="79952"/>
              </a:xfrm>
              <a:custGeom>
                <a:rect b="b" l="l" r="r" t="t"/>
                <a:pathLst>
                  <a:path extrusionOk="0" h="407" w="634">
                    <a:moveTo>
                      <a:pt x="320" y="0"/>
                    </a:moveTo>
                    <a:cubicBezTo>
                      <a:pt x="199" y="0"/>
                      <a:pt x="83" y="70"/>
                      <a:pt x="34" y="189"/>
                    </a:cubicBezTo>
                    <a:cubicBezTo>
                      <a:pt x="0" y="262"/>
                      <a:pt x="0" y="336"/>
                      <a:pt x="19" y="406"/>
                    </a:cubicBezTo>
                    <a:cubicBezTo>
                      <a:pt x="35" y="200"/>
                      <a:pt x="174" y="99"/>
                      <a:pt x="323" y="99"/>
                    </a:cubicBezTo>
                    <a:cubicBezTo>
                      <a:pt x="438" y="99"/>
                      <a:pt x="559" y="159"/>
                      <a:pt x="633" y="278"/>
                    </a:cubicBezTo>
                    <a:cubicBezTo>
                      <a:pt x="618" y="170"/>
                      <a:pt x="551" y="73"/>
                      <a:pt x="444" y="25"/>
                    </a:cubicBezTo>
                    <a:cubicBezTo>
                      <a:pt x="403" y="8"/>
                      <a:pt x="361" y="0"/>
                      <a:pt x="320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26"/>
              <p:cNvSpPr/>
              <p:nvPr/>
            </p:nvSpPr>
            <p:spPr>
              <a:xfrm>
                <a:off x="4585181" y="47413"/>
                <a:ext cx="33788" cy="27895"/>
              </a:xfrm>
              <a:custGeom>
                <a:rect b="b" l="l" r="r" t="t"/>
                <a:pathLst>
                  <a:path extrusionOk="0" h="142" w="172">
                    <a:moveTo>
                      <a:pt x="1" y="1"/>
                    </a:moveTo>
                    <a:lnTo>
                      <a:pt x="1" y="1"/>
                    </a:lnTo>
                    <a:cubicBezTo>
                      <a:pt x="8" y="71"/>
                      <a:pt x="68" y="134"/>
                      <a:pt x="138" y="141"/>
                    </a:cubicBezTo>
                    <a:cubicBezTo>
                      <a:pt x="153" y="123"/>
                      <a:pt x="163" y="104"/>
                      <a:pt x="171" y="93"/>
                    </a:cubicBezTo>
                    <a:cubicBezTo>
                      <a:pt x="169" y="93"/>
                      <a:pt x="166" y="94"/>
                      <a:pt x="163" y="94"/>
                    </a:cubicBezTo>
                    <a:cubicBezTo>
                      <a:pt x="99" y="94"/>
                      <a:pt x="32" y="57"/>
                      <a:pt x="1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26"/>
              <p:cNvSpPr/>
              <p:nvPr/>
            </p:nvSpPr>
            <p:spPr>
              <a:xfrm>
                <a:off x="4578698" y="74325"/>
                <a:ext cx="34967" cy="20037"/>
              </a:xfrm>
              <a:custGeom>
                <a:rect b="b" l="l" r="r" t="t"/>
                <a:pathLst>
                  <a:path extrusionOk="0" h="102" w="178">
                    <a:moveTo>
                      <a:pt x="0" y="1"/>
                    </a:moveTo>
                    <a:cubicBezTo>
                      <a:pt x="20" y="60"/>
                      <a:pt x="79" y="102"/>
                      <a:pt x="141" y="102"/>
                    </a:cubicBezTo>
                    <a:cubicBezTo>
                      <a:pt x="149" y="102"/>
                      <a:pt x="156" y="101"/>
                      <a:pt x="164" y="100"/>
                    </a:cubicBezTo>
                    <a:cubicBezTo>
                      <a:pt x="171" y="78"/>
                      <a:pt x="178" y="56"/>
                      <a:pt x="171" y="49"/>
                    </a:cubicBezTo>
                    <a:cubicBezTo>
                      <a:pt x="157" y="52"/>
                      <a:pt x="143" y="54"/>
                      <a:pt x="128" y="54"/>
                    </a:cubicBezTo>
                    <a:cubicBezTo>
                      <a:pt x="81" y="54"/>
                      <a:pt x="32" y="35"/>
                      <a:pt x="0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26"/>
              <p:cNvSpPr/>
              <p:nvPr/>
            </p:nvSpPr>
            <p:spPr>
              <a:xfrm>
                <a:off x="4878860" y="-3269"/>
                <a:ext cx="125920" cy="70523"/>
              </a:xfrm>
              <a:custGeom>
                <a:rect b="b" l="l" r="r" t="t"/>
                <a:pathLst>
                  <a:path extrusionOk="0" h="359" w="641">
                    <a:moveTo>
                      <a:pt x="326" y="0"/>
                    </a:moveTo>
                    <a:cubicBezTo>
                      <a:pt x="256" y="0"/>
                      <a:pt x="186" y="23"/>
                      <a:pt x="126" y="70"/>
                    </a:cubicBezTo>
                    <a:cubicBezTo>
                      <a:pt x="37" y="140"/>
                      <a:pt x="0" y="255"/>
                      <a:pt x="15" y="358"/>
                    </a:cubicBezTo>
                    <a:cubicBezTo>
                      <a:pt x="64" y="193"/>
                      <a:pt x="207" y="95"/>
                      <a:pt x="348" y="95"/>
                    </a:cubicBezTo>
                    <a:cubicBezTo>
                      <a:pt x="466" y="95"/>
                      <a:pt x="583" y="164"/>
                      <a:pt x="640" y="321"/>
                    </a:cubicBezTo>
                    <a:cubicBezTo>
                      <a:pt x="640" y="247"/>
                      <a:pt x="618" y="177"/>
                      <a:pt x="570" y="114"/>
                    </a:cubicBezTo>
                    <a:cubicBezTo>
                      <a:pt x="507" y="39"/>
                      <a:pt x="417" y="0"/>
                      <a:pt x="326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26"/>
              <p:cNvSpPr/>
              <p:nvPr/>
            </p:nvSpPr>
            <p:spPr>
              <a:xfrm>
                <a:off x="4986314" y="-5626"/>
                <a:ext cx="30841" cy="33592"/>
              </a:xfrm>
              <a:custGeom>
                <a:rect b="b" l="l" r="r" t="t"/>
                <a:pathLst>
                  <a:path extrusionOk="0" h="171" w="157">
                    <a:moveTo>
                      <a:pt x="141" y="0"/>
                    </a:moveTo>
                    <a:cubicBezTo>
                      <a:pt x="123" y="67"/>
                      <a:pt x="68" y="119"/>
                      <a:pt x="1" y="133"/>
                    </a:cubicBezTo>
                    <a:cubicBezTo>
                      <a:pt x="12" y="141"/>
                      <a:pt x="30" y="156"/>
                      <a:pt x="49" y="171"/>
                    </a:cubicBezTo>
                    <a:cubicBezTo>
                      <a:pt x="115" y="145"/>
                      <a:pt x="156" y="71"/>
                      <a:pt x="141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26"/>
              <p:cNvSpPr/>
              <p:nvPr/>
            </p:nvSpPr>
            <p:spPr>
              <a:xfrm>
                <a:off x="4997118" y="18340"/>
                <a:ext cx="30841" cy="27698"/>
              </a:xfrm>
              <a:custGeom>
                <a:rect b="b" l="l" r="r" t="t"/>
                <a:pathLst>
                  <a:path extrusionOk="0" h="141" w="157">
                    <a:moveTo>
                      <a:pt x="156" y="1"/>
                    </a:moveTo>
                    <a:lnTo>
                      <a:pt x="156" y="1"/>
                    </a:lnTo>
                    <a:cubicBezTo>
                      <a:pt x="127" y="56"/>
                      <a:pt x="68" y="93"/>
                      <a:pt x="5" y="93"/>
                    </a:cubicBezTo>
                    <a:cubicBezTo>
                      <a:pt x="1" y="105"/>
                      <a:pt x="16" y="122"/>
                      <a:pt x="28" y="141"/>
                    </a:cubicBezTo>
                    <a:cubicBezTo>
                      <a:pt x="98" y="134"/>
                      <a:pt x="153" y="71"/>
                      <a:pt x="156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26"/>
              <p:cNvSpPr/>
              <p:nvPr/>
            </p:nvSpPr>
            <p:spPr>
              <a:xfrm>
                <a:off x="4471245" y="-365703"/>
                <a:ext cx="648260" cy="489535"/>
              </a:xfrm>
              <a:custGeom>
                <a:rect b="b" l="l" r="r" t="t"/>
                <a:pathLst>
                  <a:path extrusionOk="0" h="2492" w="3300">
                    <a:moveTo>
                      <a:pt x="1472" y="1"/>
                    </a:moveTo>
                    <a:cubicBezTo>
                      <a:pt x="1332" y="1"/>
                      <a:pt x="1195" y="20"/>
                      <a:pt x="1069" y="58"/>
                    </a:cubicBezTo>
                    <a:cubicBezTo>
                      <a:pt x="610" y="199"/>
                      <a:pt x="241" y="572"/>
                      <a:pt x="81" y="1031"/>
                    </a:cubicBezTo>
                    <a:cubicBezTo>
                      <a:pt x="26" y="1190"/>
                      <a:pt x="0" y="1364"/>
                      <a:pt x="0" y="1541"/>
                    </a:cubicBezTo>
                    <a:cubicBezTo>
                      <a:pt x="0" y="1878"/>
                      <a:pt x="81" y="2222"/>
                      <a:pt x="204" y="2492"/>
                    </a:cubicBezTo>
                    <a:cubicBezTo>
                      <a:pt x="222" y="2148"/>
                      <a:pt x="325" y="1752"/>
                      <a:pt x="489" y="1452"/>
                    </a:cubicBezTo>
                    <a:cubicBezTo>
                      <a:pt x="899" y="1319"/>
                      <a:pt x="1321" y="1097"/>
                      <a:pt x="1694" y="812"/>
                    </a:cubicBezTo>
                    <a:cubicBezTo>
                      <a:pt x="1528" y="983"/>
                      <a:pt x="1413" y="1150"/>
                      <a:pt x="1302" y="1312"/>
                    </a:cubicBezTo>
                    <a:cubicBezTo>
                      <a:pt x="1337" y="1316"/>
                      <a:pt x="1372" y="1318"/>
                      <a:pt x="1407" y="1318"/>
                    </a:cubicBezTo>
                    <a:cubicBezTo>
                      <a:pt x="1783" y="1318"/>
                      <a:pt x="2153" y="1087"/>
                      <a:pt x="2312" y="742"/>
                    </a:cubicBezTo>
                    <a:cubicBezTo>
                      <a:pt x="2360" y="1109"/>
                      <a:pt x="2623" y="1438"/>
                      <a:pt x="2952" y="1563"/>
                    </a:cubicBezTo>
                    <a:cubicBezTo>
                      <a:pt x="3082" y="1826"/>
                      <a:pt x="3144" y="2118"/>
                      <a:pt x="3159" y="2407"/>
                    </a:cubicBezTo>
                    <a:cubicBezTo>
                      <a:pt x="3207" y="2118"/>
                      <a:pt x="3299" y="1815"/>
                      <a:pt x="3292" y="1522"/>
                    </a:cubicBezTo>
                    <a:cubicBezTo>
                      <a:pt x="3282" y="1175"/>
                      <a:pt x="3163" y="809"/>
                      <a:pt x="2967" y="590"/>
                    </a:cubicBezTo>
                    <a:cubicBezTo>
                      <a:pt x="2861" y="470"/>
                      <a:pt x="2729" y="397"/>
                      <a:pt x="2579" y="397"/>
                    </a:cubicBezTo>
                    <a:cubicBezTo>
                      <a:pt x="2530" y="397"/>
                      <a:pt x="2479" y="404"/>
                      <a:pt x="2427" y="421"/>
                    </a:cubicBezTo>
                    <a:cubicBezTo>
                      <a:pt x="2222" y="136"/>
                      <a:pt x="1841" y="1"/>
                      <a:pt x="1472" y="1"/>
                    </a:cubicBezTo>
                    <a:close/>
                  </a:path>
                </a:pathLst>
              </a:custGeom>
              <a:solidFill>
                <a:srgbClr val="2514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26"/>
              <p:cNvSpPr/>
              <p:nvPr/>
            </p:nvSpPr>
            <p:spPr>
              <a:xfrm>
                <a:off x="4471245" y="-365703"/>
                <a:ext cx="582845" cy="302914"/>
              </a:xfrm>
              <a:custGeom>
                <a:rect b="b" l="l" r="r" t="t"/>
                <a:pathLst>
                  <a:path extrusionOk="0" h="1542" w="2967">
                    <a:moveTo>
                      <a:pt x="1472" y="1"/>
                    </a:moveTo>
                    <a:cubicBezTo>
                      <a:pt x="1332" y="1"/>
                      <a:pt x="1195" y="20"/>
                      <a:pt x="1069" y="58"/>
                    </a:cubicBezTo>
                    <a:cubicBezTo>
                      <a:pt x="610" y="199"/>
                      <a:pt x="241" y="572"/>
                      <a:pt x="81" y="1031"/>
                    </a:cubicBezTo>
                    <a:cubicBezTo>
                      <a:pt x="26" y="1190"/>
                      <a:pt x="0" y="1364"/>
                      <a:pt x="0" y="1541"/>
                    </a:cubicBezTo>
                    <a:cubicBezTo>
                      <a:pt x="63" y="1327"/>
                      <a:pt x="159" y="1127"/>
                      <a:pt x="285" y="945"/>
                    </a:cubicBezTo>
                    <a:cubicBezTo>
                      <a:pt x="518" y="620"/>
                      <a:pt x="858" y="368"/>
                      <a:pt x="1247" y="276"/>
                    </a:cubicBezTo>
                    <a:cubicBezTo>
                      <a:pt x="1349" y="251"/>
                      <a:pt x="1455" y="239"/>
                      <a:pt x="1560" y="239"/>
                    </a:cubicBezTo>
                    <a:cubicBezTo>
                      <a:pt x="1852" y="239"/>
                      <a:pt x="2145" y="334"/>
                      <a:pt x="2367" y="535"/>
                    </a:cubicBezTo>
                    <a:cubicBezTo>
                      <a:pt x="2443" y="507"/>
                      <a:pt x="2524" y="493"/>
                      <a:pt x="2604" y="493"/>
                    </a:cubicBezTo>
                    <a:cubicBezTo>
                      <a:pt x="2731" y="493"/>
                      <a:pt x="2858" y="527"/>
                      <a:pt x="2967" y="590"/>
                    </a:cubicBezTo>
                    <a:cubicBezTo>
                      <a:pt x="2861" y="470"/>
                      <a:pt x="2729" y="397"/>
                      <a:pt x="2579" y="397"/>
                    </a:cubicBezTo>
                    <a:cubicBezTo>
                      <a:pt x="2530" y="397"/>
                      <a:pt x="2479" y="404"/>
                      <a:pt x="2427" y="421"/>
                    </a:cubicBezTo>
                    <a:cubicBezTo>
                      <a:pt x="2222" y="136"/>
                      <a:pt x="1841" y="1"/>
                      <a:pt x="1472" y="1"/>
                    </a:cubicBezTo>
                    <a:close/>
                  </a:path>
                </a:pathLst>
              </a:custGeom>
              <a:solidFill>
                <a:srgbClr val="3C27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26"/>
              <p:cNvSpPr/>
              <p:nvPr/>
            </p:nvSpPr>
            <p:spPr>
              <a:xfrm>
                <a:off x="5137574" y="-34896"/>
                <a:ext cx="271287" cy="219819"/>
              </a:xfrm>
              <a:custGeom>
                <a:rect b="b" l="l" r="r" t="t"/>
                <a:pathLst>
                  <a:path extrusionOk="0" h="1119" w="1381">
                    <a:moveTo>
                      <a:pt x="640" y="1"/>
                    </a:moveTo>
                    <a:cubicBezTo>
                      <a:pt x="604" y="1"/>
                      <a:pt x="573" y="34"/>
                      <a:pt x="551" y="65"/>
                    </a:cubicBezTo>
                    <a:cubicBezTo>
                      <a:pt x="459" y="198"/>
                      <a:pt x="392" y="353"/>
                      <a:pt x="363" y="512"/>
                    </a:cubicBezTo>
                    <a:cubicBezTo>
                      <a:pt x="303" y="424"/>
                      <a:pt x="226" y="353"/>
                      <a:pt x="134" y="297"/>
                    </a:cubicBezTo>
                    <a:cubicBezTo>
                      <a:pt x="114" y="285"/>
                      <a:pt x="88" y="274"/>
                      <a:pt x="64" y="274"/>
                    </a:cubicBezTo>
                    <a:cubicBezTo>
                      <a:pt x="46" y="274"/>
                      <a:pt x="30" y="280"/>
                      <a:pt x="18" y="294"/>
                    </a:cubicBezTo>
                    <a:cubicBezTo>
                      <a:pt x="1" y="320"/>
                      <a:pt x="11" y="357"/>
                      <a:pt x="26" y="390"/>
                    </a:cubicBezTo>
                    <a:cubicBezTo>
                      <a:pt x="100" y="549"/>
                      <a:pt x="196" y="701"/>
                      <a:pt x="315" y="834"/>
                    </a:cubicBezTo>
                    <a:cubicBezTo>
                      <a:pt x="385" y="915"/>
                      <a:pt x="851" y="1119"/>
                      <a:pt x="851" y="1119"/>
                    </a:cubicBezTo>
                    <a:cubicBezTo>
                      <a:pt x="851" y="1119"/>
                      <a:pt x="1213" y="890"/>
                      <a:pt x="1288" y="827"/>
                    </a:cubicBezTo>
                    <a:cubicBezTo>
                      <a:pt x="1317" y="801"/>
                      <a:pt x="1347" y="775"/>
                      <a:pt x="1365" y="741"/>
                    </a:cubicBezTo>
                    <a:cubicBezTo>
                      <a:pt x="1380" y="709"/>
                      <a:pt x="1380" y="664"/>
                      <a:pt x="1355" y="634"/>
                    </a:cubicBezTo>
                    <a:cubicBezTo>
                      <a:pt x="1339" y="617"/>
                      <a:pt x="1319" y="610"/>
                      <a:pt x="1297" y="610"/>
                    </a:cubicBezTo>
                    <a:cubicBezTo>
                      <a:pt x="1266" y="610"/>
                      <a:pt x="1231" y="624"/>
                      <a:pt x="1203" y="642"/>
                    </a:cubicBezTo>
                    <a:cubicBezTo>
                      <a:pt x="1155" y="675"/>
                      <a:pt x="1110" y="716"/>
                      <a:pt x="1055" y="719"/>
                    </a:cubicBezTo>
                    <a:cubicBezTo>
                      <a:pt x="1121" y="645"/>
                      <a:pt x="1184" y="571"/>
                      <a:pt x="1247" y="501"/>
                    </a:cubicBezTo>
                    <a:cubicBezTo>
                      <a:pt x="1273" y="471"/>
                      <a:pt x="1299" y="442"/>
                      <a:pt x="1295" y="405"/>
                    </a:cubicBezTo>
                    <a:cubicBezTo>
                      <a:pt x="1295" y="356"/>
                      <a:pt x="1242" y="325"/>
                      <a:pt x="1191" y="325"/>
                    </a:cubicBezTo>
                    <a:cubicBezTo>
                      <a:pt x="1183" y="325"/>
                      <a:pt x="1176" y="325"/>
                      <a:pt x="1169" y="327"/>
                    </a:cubicBezTo>
                    <a:cubicBezTo>
                      <a:pt x="1118" y="338"/>
                      <a:pt x="1073" y="379"/>
                      <a:pt x="1032" y="420"/>
                    </a:cubicBezTo>
                    <a:cubicBezTo>
                      <a:pt x="991" y="456"/>
                      <a:pt x="947" y="497"/>
                      <a:pt x="892" y="504"/>
                    </a:cubicBezTo>
                    <a:cubicBezTo>
                      <a:pt x="947" y="420"/>
                      <a:pt x="991" y="327"/>
                      <a:pt x="1029" y="231"/>
                    </a:cubicBezTo>
                    <a:cubicBezTo>
                      <a:pt x="1044" y="186"/>
                      <a:pt x="1055" y="127"/>
                      <a:pt x="1017" y="105"/>
                    </a:cubicBezTo>
                    <a:cubicBezTo>
                      <a:pt x="1009" y="100"/>
                      <a:pt x="1000" y="98"/>
                      <a:pt x="990" y="98"/>
                    </a:cubicBezTo>
                    <a:cubicBezTo>
                      <a:pt x="963" y="98"/>
                      <a:pt x="933" y="115"/>
                      <a:pt x="911" y="131"/>
                    </a:cubicBezTo>
                    <a:cubicBezTo>
                      <a:pt x="814" y="205"/>
                      <a:pt x="733" y="297"/>
                      <a:pt x="677" y="401"/>
                    </a:cubicBezTo>
                    <a:cubicBezTo>
                      <a:pt x="689" y="309"/>
                      <a:pt x="699" y="212"/>
                      <a:pt x="703" y="116"/>
                    </a:cubicBezTo>
                    <a:cubicBezTo>
                      <a:pt x="706" y="75"/>
                      <a:pt x="699" y="20"/>
                      <a:pt x="662" y="5"/>
                    </a:cubicBezTo>
                    <a:cubicBezTo>
                      <a:pt x="654" y="2"/>
                      <a:pt x="647" y="1"/>
                      <a:pt x="640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0" name="Google Shape;1800;p26"/>
            <p:cNvSpPr/>
            <p:nvPr/>
          </p:nvSpPr>
          <p:spPr>
            <a:xfrm rot="-9060000">
              <a:off x="4153297" y="670029"/>
              <a:ext cx="271287" cy="219819"/>
            </a:xfrm>
            <a:custGeom>
              <a:rect b="b" l="l" r="r" t="t"/>
              <a:pathLst>
                <a:path extrusionOk="0" h="1119" w="1381">
                  <a:moveTo>
                    <a:pt x="640" y="1"/>
                  </a:moveTo>
                  <a:cubicBezTo>
                    <a:pt x="604" y="1"/>
                    <a:pt x="573" y="34"/>
                    <a:pt x="551" y="65"/>
                  </a:cubicBezTo>
                  <a:cubicBezTo>
                    <a:pt x="459" y="198"/>
                    <a:pt x="392" y="353"/>
                    <a:pt x="363" y="512"/>
                  </a:cubicBezTo>
                  <a:cubicBezTo>
                    <a:pt x="303" y="424"/>
                    <a:pt x="226" y="353"/>
                    <a:pt x="134" y="297"/>
                  </a:cubicBezTo>
                  <a:cubicBezTo>
                    <a:pt x="114" y="285"/>
                    <a:pt x="88" y="274"/>
                    <a:pt x="64" y="274"/>
                  </a:cubicBezTo>
                  <a:cubicBezTo>
                    <a:pt x="46" y="274"/>
                    <a:pt x="30" y="280"/>
                    <a:pt x="18" y="294"/>
                  </a:cubicBezTo>
                  <a:cubicBezTo>
                    <a:pt x="1" y="320"/>
                    <a:pt x="11" y="357"/>
                    <a:pt x="26" y="390"/>
                  </a:cubicBezTo>
                  <a:cubicBezTo>
                    <a:pt x="100" y="549"/>
                    <a:pt x="196" y="701"/>
                    <a:pt x="315" y="834"/>
                  </a:cubicBezTo>
                  <a:cubicBezTo>
                    <a:pt x="385" y="915"/>
                    <a:pt x="851" y="1119"/>
                    <a:pt x="851" y="1119"/>
                  </a:cubicBezTo>
                  <a:cubicBezTo>
                    <a:pt x="851" y="1119"/>
                    <a:pt x="1213" y="890"/>
                    <a:pt x="1288" y="827"/>
                  </a:cubicBezTo>
                  <a:cubicBezTo>
                    <a:pt x="1317" y="801"/>
                    <a:pt x="1347" y="775"/>
                    <a:pt x="1365" y="741"/>
                  </a:cubicBezTo>
                  <a:cubicBezTo>
                    <a:pt x="1380" y="709"/>
                    <a:pt x="1380" y="664"/>
                    <a:pt x="1355" y="634"/>
                  </a:cubicBezTo>
                  <a:cubicBezTo>
                    <a:pt x="1339" y="617"/>
                    <a:pt x="1319" y="610"/>
                    <a:pt x="1297" y="610"/>
                  </a:cubicBezTo>
                  <a:cubicBezTo>
                    <a:pt x="1266" y="610"/>
                    <a:pt x="1231" y="624"/>
                    <a:pt x="1203" y="642"/>
                  </a:cubicBezTo>
                  <a:cubicBezTo>
                    <a:pt x="1155" y="675"/>
                    <a:pt x="1110" y="716"/>
                    <a:pt x="1055" y="719"/>
                  </a:cubicBezTo>
                  <a:cubicBezTo>
                    <a:pt x="1121" y="645"/>
                    <a:pt x="1184" y="571"/>
                    <a:pt x="1247" y="501"/>
                  </a:cubicBezTo>
                  <a:cubicBezTo>
                    <a:pt x="1273" y="471"/>
                    <a:pt x="1299" y="442"/>
                    <a:pt x="1295" y="405"/>
                  </a:cubicBezTo>
                  <a:cubicBezTo>
                    <a:pt x="1295" y="356"/>
                    <a:pt x="1242" y="325"/>
                    <a:pt x="1191" y="325"/>
                  </a:cubicBezTo>
                  <a:cubicBezTo>
                    <a:pt x="1183" y="325"/>
                    <a:pt x="1176" y="325"/>
                    <a:pt x="1169" y="327"/>
                  </a:cubicBezTo>
                  <a:cubicBezTo>
                    <a:pt x="1118" y="338"/>
                    <a:pt x="1073" y="379"/>
                    <a:pt x="1032" y="420"/>
                  </a:cubicBezTo>
                  <a:cubicBezTo>
                    <a:pt x="991" y="456"/>
                    <a:pt x="947" y="497"/>
                    <a:pt x="892" y="504"/>
                  </a:cubicBezTo>
                  <a:cubicBezTo>
                    <a:pt x="947" y="420"/>
                    <a:pt x="991" y="327"/>
                    <a:pt x="1029" y="231"/>
                  </a:cubicBezTo>
                  <a:cubicBezTo>
                    <a:pt x="1044" y="186"/>
                    <a:pt x="1055" y="127"/>
                    <a:pt x="1017" y="105"/>
                  </a:cubicBezTo>
                  <a:cubicBezTo>
                    <a:pt x="1009" y="100"/>
                    <a:pt x="1000" y="98"/>
                    <a:pt x="990" y="98"/>
                  </a:cubicBezTo>
                  <a:cubicBezTo>
                    <a:pt x="963" y="98"/>
                    <a:pt x="933" y="115"/>
                    <a:pt x="911" y="131"/>
                  </a:cubicBezTo>
                  <a:cubicBezTo>
                    <a:pt x="814" y="205"/>
                    <a:pt x="733" y="297"/>
                    <a:pt x="677" y="401"/>
                  </a:cubicBezTo>
                  <a:cubicBezTo>
                    <a:pt x="689" y="309"/>
                    <a:pt x="699" y="212"/>
                    <a:pt x="703" y="116"/>
                  </a:cubicBezTo>
                  <a:cubicBezTo>
                    <a:pt x="706" y="75"/>
                    <a:pt x="699" y="20"/>
                    <a:pt x="662" y="5"/>
                  </a:cubicBezTo>
                  <a:cubicBezTo>
                    <a:pt x="654" y="2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27"/>
          <p:cNvSpPr txBox="1"/>
          <p:nvPr>
            <p:ph type="title"/>
          </p:nvPr>
        </p:nvSpPr>
        <p:spPr>
          <a:xfrm>
            <a:off x="720725" y="444500"/>
            <a:ext cx="7702550" cy="573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Grilování - možná rizika</a:t>
            </a:r>
            <a:endParaRPr/>
          </a:p>
        </p:txBody>
      </p:sp>
      <p:sp>
        <p:nvSpPr>
          <p:cNvPr id="1806" name="Google Shape;1806;p27"/>
          <p:cNvSpPr txBox="1"/>
          <p:nvPr>
            <p:ph idx="1" type="body"/>
          </p:nvPr>
        </p:nvSpPr>
        <p:spPr>
          <a:xfrm>
            <a:off x="720725" y="1270000"/>
            <a:ext cx="8123237" cy="3265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1500" u="none">
                <a:solidFill>
                  <a:srgbClr val="9B9102"/>
                </a:solidFill>
                <a:latin typeface="Catamaran"/>
                <a:ea typeface="Catamaran"/>
                <a:cs typeface="Catamaran"/>
                <a:sym typeface="Catamaran"/>
              </a:rPr>
              <a:t>Nežádoucí chemické látky s karcinogenními účinky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Arial"/>
              <a:buChar char="•"/>
            </a:pP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Při vysokých teplotách mohou vznikat v potravinách živočišného původu </a:t>
            </a:r>
            <a:r>
              <a:rPr b="1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dusíkaté heterocyklické sloučeniny</a:t>
            </a: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. Další kontaminanty, vznikající mj. i během grilování, jsou </a:t>
            </a:r>
            <a:r>
              <a:rPr b="1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polycyklické aromatické uhlovodíky.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Arial"/>
              <a:buChar char="•"/>
            </a:pP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Z dusitanů a bílkovin nebo ze sekundárních aminů vznikají </a:t>
            </a:r>
            <a:r>
              <a:rPr b="1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nikrosaminy</a:t>
            </a: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, které jsou také považovány za karcinogenní.</a:t>
            </a:r>
            <a:endParaRPr/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0" sz="15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-US" sz="1500" u="none">
                <a:solidFill>
                  <a:srgbClr val="9B9102"/>
                </a:solidFill>
                <a:latin typeface="Catamaran"/>
                <a:ea typeface="Catamaran"/>
                <a:cs typeface="Catamaran"/>
                <a:sym typeface="Catamaran"/>
              </a:rPr>
              <a:t>Alimentární onemocnění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Arial "/>
              <a:buChar char="•"/>
            </a:pP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Alimentární onemocnění = onemocnění způsobená konzumací potravy či vody.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Arial "/>
              <a:buChar char="•"/>
            </a:pP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Při grilování může dojít ke </a:t>
            </a:r>
            <a:r>
              <a:rPr b="1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kontaminaci syrových potravin </a:t>
            </a: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 virovými a bakteriálními patogeny a jejich toxiny. </a:t>
            </a:r>
            <a:endParaRPr/>
          </a:p>
          <a:p>
            <a:pPr indent="-6350" lvl="0" marL="1397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00"/>
              <a:buFont typeface="Arial "/>
              <a:buChar char="•"/>
            </a:pP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 Mikroorganismy se potravinou a vodou dostávají do trávicího traktu, kde se pomnoží a vyvolají onemocnění, které se nejčastěji projevuje </a:t>
            </a:r>
            <a:r>
              <a:rPr b="1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průjmem, horečkou, nevolností, zvracením, bolestmi břicha</a:t>
            </a:r>
            <a:r>
              <a:rPr b="0" i="0" lang="en-US" sz="15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 apod. </a:t>
            </a:r>
            <a:endParaRPr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/>
              <a:buNone/>
            </a:pPr>
            <a:r>
              <a:t/>
            </a:r>
            <a:endParaRPr b="0" i="0" sz="1500" u="none">
              <a:solidFill>
                <a:srgbClr val="43414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28"/>
          <p:cNvSpPr txBox="1"/>
          <p:nvPr>
            <p:ph type="title"/>
          </p:nvPr>
        </p:nvSpPr>
        <p:spPr>
          <a:xfrm>
            <a:off x="730250" y="444500"/>
            <a:ext cx="8394700" cy="6588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Jak předcházet zdravotním obtížím? </a:t>
            </a:r>
            <a:br>
              <a:rPr b="0" i="0" lang="en-US" sz="35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</a:br>
            <a:endParaRPr/>
          </a:p>
        </p:txBody>
      </p:sp>
      <p:grpSp>
        <p:nvGrpSpPr>
          <p:cNvPr id="1812" name="Google Shape;1812;p28"/>
          <p:cNvGrpSpPr/>
          <p:nvPr/>
        </p:nvGrpSpPr>
        <p:grpSpPr>
          <a:xfrm>
            <a:off x="241300" y="3852862"/>
            <a:ext cx="985837" cy="1209675"/>
            <a:chOff x="6701519" y="2168747"/>
            <a:chExt cx="1652820" cy="2028222"/>
          </a:xfrm>
        </p:grpSpPr>
        <p:sp>
          <p:nvSpPr>
            <p:cNvPr id="1813" name="Google Shape;1813;p28"/>
            <p:cNvSpPr/>
            <p:nvPr/>
          </p:nvSpPr>
          <p:spPr>
            <a:xfrm>
              <a:off x="6701519" y="2168747"/>
              <a:ext cx="1652820" cy="2028222"/>
            </a:xfrm>
            <a:custGeom>
              <a:rect b="b" l="l" r="r" t="t"/>
              <a:pathLst>
                <a:path extrusionOk="0" h="4835" w="3940">
                  <a:moveTo>
                    <a:pt x="1972" y="0"/>
                  </a:moveTo>
                  <a:cubicBezTo>
                    <a:pt x="1884" y="0"/>
                    <a:pt x="1791" y="19"/>
                    <a:pt x="1706" y="41"/>
                  </a:cubicBezTo>
                  <a:cubicBezTo>
                    <a:pt x="1528" y="92"/>
                    <a:pt x="1370" y="189"/>
                    <a:pt x="1228" y="311"/>
                  </a:cubicBezTo>
                  <a:cubicBezTo>
                    <a:pt x="1081" y="444"/>
                    <a:pt x="958" y="606"/>
                    <a:pt x="851" y="777"/>
                  </a:cubicBezTo>
                  <a:cubicBezTo>
                    <a:pt x="737" y="970"/>
                    <a:pt x="641" y="1173"/>
                    <a:pt x="563" y="1383"/>
                  </a:cubicBezTo>
                  <a:cubicBezTo>
                    <a:pt x="474" y="1605"/>
                    <a:pt x="407" y="1835"/>
                    <a:pt x="344" y="2068"/>
                  </a:cubicBezTo>
                  <a:cubicBezTo>
                    <a:pt x="286" y="2305"/>
                    <a:pt x="238" y="2542"/>
                    <a:pt x="197" y="2778"/>
                  </a:cubicBezTo>
                  <a:cubicBezTo>
                    <a:pt x="156" y="3008"/>
                    <a:pt x="122" y="3237"/>
                    <a:pt x="96" y="3466"/>
                  </a:cubicBezTo>
                  <a:cubicBezTo>
                    <a:pt x="71" y="3666"/>
                    <a:pt x="52" y="3866"/>
                    <a:pt x="38" y="4065"/>
                  </a:cubicBezTo>
                  <a:cubicBezTo>
                    <a:pt x="26" y="4217"/>
                    <a:pt x="16" y="4365"/>
                    <a:pt x="8" y="4517"/>
                  </a:cubicBezTo>
                  <a:cubicBezTo>
                    <a:pt x="4" y="4602"/>
                    <a:pt x="1" y="4687"/>
                    <a:pt x="1" y="4769"/>
                  </a:cubicBezTo>
                  <a:lnTo>
                    <a:pt x="1" y="4801"/>
                  </a:lnTo>
                  <a:cubicBezTo>
                    <a:pt x="1" y="4824"/>
                    <a:pt x="18" y="4835"/>
                    <a:pt x="36" y="4835"/>
                  </a:cubicBezTo>
                  <a:cubicBezTo>
                    <a:pt x="53" y="4835"/>
                    <a:pt x="71" y="4824"/>
                    <a:pt x="71" y="4801"/>
                  </a:cubicBezTo>
                  <a:cubicBezTo>
                    <a:pt x="71" y="4757"/>
                    <a:pt x="71" y="4713"/>
                    <a:pt x="74" y="4668"/>
                  </a:cubicBezTo>
                  <a:cubicBezTo>
                    <a:pt x="78" y="4550"/>
                    <a:pt x="82" y="4432"/>
                    <a:pt x="89" y="4313"/>
                  </a:cubicBezTo>
                  <a:cubicBezTo>
                    <a:pt x="100" y="4140"/>
                    <a:pt x="112" y="3966"/>
                    <a:pt x="130" y="3792"/>
                  </a:cubicBezTo>
                  <a:cubicBezTo>
                    <a:pt x="149" y="3577"/>
                    <a:pt x="175" y="3367"/>
                    <a:pt x="204" y="3152"/>
                  </a:cubicBezTo>
                  <a:cubicBezTo>
                    <a:pt x="238" y="2919"/>
                    <a:pt x="278" y="2689"/>
                    <a:pt x="326" y="2457"/>
                  </a:cubicBezTo>
                  <a:cubicBezTo>
                    <a:pt x="378" y="2220"/>
                    <a:pt x="437" y="1987"/>
                    <a:pt x="507" y="1757"/>
                  </a:cubicBezTo>
                  <a:cubicBezTo>
                    <a:pt x="574" y="1535"/>
                    <a:pt x="651" y="1321"/>
                    <a:pt x="752" y="1113"/>
                  </a:cubicBezTo>
                  <a:cubicBezTo>
                    <a:pt x="840" y="925"/>
                    <a:pt x="943" y="740"/>
                    <a:pt x="1077" y="577"/>
                  </a:cubicBezTo>
                  <a:cubicBezTo>
                    <a:pt x="1192" y="433"/>
                    <a:pt x="1325" y="304"/>
                    <a:pt x="1488" y="211"/>
                  </a:cubicBezTo>
                  <a:cubicBezTo>
                    <a:pt x="1621" y="133"/>
                    <a:pt x="1776" y="78"/>
                    <a:pt x="1932" y="70"/>
                  </a:cubicBezTo>
                  <a:lnTo>
                    <a:pt x="1932" y="140"/>
                  </a:lnTo>
                  <a:cubicBezTo>
                    <a:pt x="1935" y="307"/>
                    <a:pt x="1935" y="473"/>
                    <a:pt x="1939" y="640"/>
                  </a:cubicBezTo>
                  <a:lnTo>
                    <a:pt x="1821" y="640"/>
                  </a:lnTo>
                  <a:cubicBezTo>
                    <a:pt x="1783" y="640"/>
                    <a:pt x="1747" y="662"/>
                    <a:pt x="1735" y="695"/>
                  </a:cubicBezTo>
                  <a:cubicBezTo>
                    <a:pt x="1554" y="700"/>
                    <a:pt x="1414" y="700"/>
                    <a:pt x="1387" y="700"/>
                  </a:cubicBezTo>
                  <a:cubicBezTo>
                    <a:pt x="1370" y="700"/>
                    <a:pt x="1354" y="710"/>
                    <a:pt x="1339" y="729"/>
                  </a:cubicBezTo>
                  <a:cubicBezTo>
                    <a:pt x="1325" y="751"/>
                    <a:pt x="1310" y="773"/>
                    <a:pt x="1295" y="796"/>
                  </a:cubicBezTo>
                  <a:cubicBezTo>
                    <a:pt x="1196" y="947"/>
                    <a:pt x="1099" y="1099"/>
                    <a:pt x="999" y="1250"/>
                  </a:cubicBezTo>
                  <a:cubicBezTo>
                    <a:pt x="981" y="1276"/>
                    <a:pt x="1007" y="1303"/>
                    <a:pt x="1032" y="1303"/>
                  </a:cubicBezTo>
                  <a:cubicBezTo>
                    <a:pt x="1042" y="1303"/>
                    <a:pt x="1052" y="1298"/>
                    <a:pt x="1059" y="1287"/>
                  </a:cubicBezTo>
                  <a:cubicBezTo>
                    <a:pt x="1073" y="1265"/>
                    <a:pt x="1088" y="1243"/>
                    <a:pt x="1103" y="1221"/>
                  </a:cubicBezTo>
                  <a:cubicBezTo>
                    <a:pt x="1199" y="1073"/>
                    <a:pt x="1295" y="917"/>
                    <a:pt x="1387" y="770"/>
                  </a:cubicBezTo>
                  <a:lnTo>
                    <a:pt x="1732" y="770"/>
                  </a:lnTo>
                  <a:cubicBezTo>
                    <a:pt x="1747" y="803"/>
                    <a:pt x="1780" y="828"/>
                    <a:pt x="1821" y="828"/>
                  </a:cubicBezTo>
                  <a:lnTo>
                    <a:pt x="2150" y="828"/>
                  </a:lnTo>
                  <a:cubicBezTo>
                    <a:pt x="2191" y="828"/>
                    <a:pt x="2227" y="803"/>
                    <a:pt x="2239" y="766"/>
                  </a:cubicBezTo>
                  <a:lnTo>
                    <a:pt x="2516" y="766"/>
                  </a:lnTo>
                  <a:cubicBezTo>
                    <a:pt x="2531" y="780"/>
                    <a:pt x="2541" y="799"/>
                    <a:pt x="2553" y="814"/>
                  </a:cubicBezTo>
                  <a:cubicBezTo>
                    <a:pt x="2660" y="970"/>
                    <a:pt x="2771" y="1121"/>
                    <a:pt x="2879" y="1277"/>
                  </a:cubicBezTo>
                  <a:cubicBezTo>
                    <a:pt x="2886" y="1287"/>
                    <a:pt x="2897" y="1292"/>
                    <a:pt x="2907" y="1292"/>
                  </a:cubicBezTo>
                  <a:cubicBezTo>
                    <a:pt x="2932" y="1292"/>
                    <a:pt x="2956" y="1266"/>
                    <a:pt x="2937" y="1239"/>
                  </a:cubicBezTo>
                  <a:cubicBezTo>
                    <a:pt x="2937" y="1236"/>
                    <a:pt x="2934" y="1232"/>
                    <a:pt x="2930" y="1228"/>
                  </a:cubicBezTo>
                  <a:cubicBezTo>
                    <a:pt x="2816" y="1069"/>
                    <a:pt x="2705" y="910"/>
                    <a:pt x="2590" y="751"/>
                  </a:cubicBezTo>
                  <a:cubicBezTo>
                    <a:pt x="2579" y="733"/>
                    <a:pt x="2564" y="700"/>
                    <a:pt x="2541" y="695"/>
                  </a:cubicBezTo>
                  <a:lnTo>
                    <a:pt x="2239" y="695"/>
                  </a:lnTo>
                  <a:cubicBezTo>
                    <a:pt x="2224" y="662"/>
                    <a:pt x="2191" y="640"/>
                    <a:pt x="2150" y="640"/>
                  </a:cubicBezTo>
                  <a:lnTo>
                    <a:pt x="2005" y="640"/>
                  </a:lnTo>
                  <a:lnTo>
                    <a:pt x="2005" y="637"/>
                  </a:lnTo>
                  <a:cubicBezTo>
                    <a:pt x="2005" y="448"/>
                    <a:pt x="2002" y="259"/>
                    <a:pt x="2002" y="70"/>
                  </a:cubicBezTo>
                  <a:cubicBezTo>
                    <a:pt x="2157" y="78"/>
                    <a:pt x="2316" y="133"/>
                    <a:pt x="2453" y="211"/>
                  </a:cubicBezTo>
                  <a:cubicBezTo>
                    <a:pt x="2612" y="304"/>
                    <a:pt x="2749" y="433"/>
                    <a:pt x="2864" y="577"/>
                  </a:cubicBezTo>
                  <a:cubicBezTo>
                    <a:pt x="2993" y="740"/>
                    <a:pt x="3101" y="925"/>
                    <a:pt x="3190" y="1113"/>
                  </a:cubicBezTo>
                  <a:cubicBezTo>
                    <a:pt x="3285" y="1321"/>
                    <a:pt x="3367" y="1535"/>
                    <a:pt x="3434" y="1757"/>
                  </a:cubicBezTo>
                  <a:cubicBezTo>
                    <a:pt x="3504" y="1987"/>
                    <a:pt x="3562" y="2220"/>
                    <a:pt x="3611" y="2457"/>
                  </a:cubicBezTo>
                  <a:cubicBezTo>
                    <a:pt x="3659" y="2689"/>
                    <a:pt x="3700" y="2919"/>
                    <a:pt x="3733" y="3152"/>
                  </a:cubicBezTo>
                  <a:cubicBezTo>
                    <a:pt x="3762" y="3367"/>
                    <a:pt x="3789" y="3577"/>
                    <a:pt x="3811" y="3792"/>
                  </a:cubicBezTo>
                  <a:cubicBezTo>
                    <a:pt x="3825" y="3966"/>
                    <a:pt x="3840" y="4140"/>
                    <a:pt x="3851" y="4313"/>
                  </a:cubicBezTo>
                  <a:cubicBezTo>
                    <a:pt x="3859" y="4432"/>
                    <a:pt x="3863" y="4550"/>
                    <a:pt x="3866" y="4673"/>
                  </a:cubicBezTo>
                  <a:cubicBezTo>
                    <a:pt x="3866" y="4713"/>
                    <a:pt x="3870" y="4757"/>
                    <a:pt x="3870" y="4801"/>
                  </a:cubicBezTo>
                  <a:cubicBezTo>
                    <a:pt x="3870" y="4824"/>
                    <a:pt x="3887" y="4835"/>
                    <a:pt x="3905" y="4835"/>
                  </a:cubicBezTo>
                  <a:cubicBezTo>
                    <a:pt x="3922" y="4835"/>
                    <a:pt x="3940" y="4824"/>
                    <a:pt x="3940" y="4801"/>
                  </a:cubicBezTo>
                  <a:lnTo>
                    <a:pt x="3940" y="4769"/>
                  </a:lnTo>
                  <a:cubicBezTo>
                    <a:pt x="3936" y="4687"/>
                    <a:pt x="3933" y="4602"/>
                    <a:pt x="3929" y="4517"/>
                  </a:cubicBezTo>
                  <a:cubicBezTo>
                    <a:pt x="3922" y="4365"/>
                    <a:pt x="3914" y="4217"/>
                    <a:pt x="3903" y="4065"/>
                  </a:cubicBezTo>
                  <a:cubicBezTo>
                    <a:pt x="3888" y="3866"/>
                    <a:pt x="3866" y="3666"/>
                    <a:pt x="3844" y="3466"/>
                  </a:cubicBezTo>
                  <a:cubicBezTo>
                    <a:pt x="3818" y="3237"/>
                    <a:pt x="3784" y="3008"/>
                    <a:pt x="3744" y="2778"/>
                  </a:cubicBezTo>
                  <a:cubicBezTo>
                    <a:pt x="3704" y="2542"/>
                    <a:pt x="3651" y="2305"/>
                    <a:pt x="3593" y="2068"/>
                  </a:cubicBezTo>
                  <a:cubicBezTo>
                    <a:pt x="3533" y="1835"/>
                    <a:pt x="3463" y="1605"/>
                    <a:pt x="3378" y="1383"/>
                  </a:cubicBezTo>
                  <a:cubicBezTo>
                    <a:pt x="3296" y="1173"/>
                    <a:pt x="3204" y="970"/>
                    <a:pt x="3086" y="777"/>
                  </a:cubicBezTo>
                  <a:cubicBezTo>
                    <a:pt x="2982" y="606"/>
                    <a:pt x="2860" y="444"/>
                    <a:pt x="2708" y="311"/>
                  </a:cubicBezTo>
                  <a:cubicBezTo>
                    <a:pt x="2572" y="189"/>
                    <a:pt x="2413" y="92"/>
                    <a:pt x="2235" y="41"/>
                  </a:cubicBezTo>
                  <a:cubicBezTo>
                    <a:pt x="2150" y="19"/>
                    <a:pt x="2061" y="0"/>
                    <a:pt x="1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7022428" y="2654090"/>
              <a:ext cx="1012667" cy="793251"/>
            </a:xfrm>
            <a:custGeom>
              <a:rect b="b" l="l" r="r" t="t"/>
              <a:pathLst>
                <a:path extrusionOk="0" h="1891" w="2414">
                  <a:moveTo>
                    <a:pt x="146" y="1"/>
                  </a:moveTo>
                  <a:cubicBezTo>
                    <a:pt x="0" y="8"/>
                    <a:pt x="20" y="226"/>
                    <a:pt x="150" y="226"/>
                  </a:cubicBezTo>
                  <a:cubicBezTo>
                    <a:pt x="159" y="226"/>
                    <a:pt x="168" y="225"/>
                    <a:pt x="178" y="223"/>
                  </a:cubicBezTo>
                  <a:lnTo>
                    <a:pt x="334" y="1421"/>
                  </a:lnTo>
                  <a:cubicBezTo>
                    <a:pt x="371" y="1691"/>
                    <a:pt x="600" y="1891"/>
                    <a:pt x="871" y="1891"/>
                  </a:cubicBezTo>
                  <a:lnTo>
                    <a:pt x="1462" y="1891"/>
                  </a:lnTo>
                  <a:cubicBezTo>
                    <a:pt x="1725" y="1891"/>
                    <a:pt x="1947" y="1706"/>
                    <a:pt x="1995" y="1451"/>
                  </a:cubicBezTo>
                  <a:lnTo>
                    <a:pt x="2228" y="223"/>
                  </a:lnTo>
                  <a:cubicBezTo>
                    <a:pt x="2238" y="225"/>
                    <a:pt x="2248" y="226"/>
                    <a:pt x="2257" y="226"/>
                  </a:cubicBezTo>
                  <a:cubicBezTo>
                    <a:pt x="2388" y="226"/>
                    <a:pt x="2414" y="12"/>
                    <a:pt x="2261" y="1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7525397" y="2654090"/>
              <a:ext cx="509689" cy="793251"/>
            </a:xfrm>
            <a:custGeom>
              <a:rect b="b" l="l" r="r" t="t"/>
              <a:pathLst>
                <a:path extrusionOk="0" h="1891" w="1215">
                  <a:moveTo>
                    <a:pt x="0" y="1"/>
                  </a:moveTo>
                  <a:lnTo>
                    <a:pt x="389" y="375"/>
                  </a:lnTo>
                  <a:lnTo>
                    <a:pt x="31" y="1891"/>
                  </a:lnTo>
                  <a:lnTo>
                    <a:pt x="263" y="1891"/>
                  </a:lnTo>
                  <a:cubicBezTo>
                    <a:pt x="526" y="1891"/>
                    <a:pt x="748" y="1706"/>
                    <a:pt x="796" y="1451"/>
                  </a:cubicBezTo>
                  <a:lnTo>
                    <a:pt x="1029" y="223"/>
                  </a:lnTo>
                  <a:cubicBezTo>
                    <a:pt x="1039" y="225"/>
                    <a:pt x="1049" y="226"/>
                    <a:pt x="1058" y="226"/>
                  </a:cubicBezTo>
                  <a:cubicBezTo>
                    <a:pt x="1189" y="226"/>
                    <a:pt x="1215" y="12"/>
                    <a:pt x="106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7024526" y="2997229"/>
              <a:ext cx="898564" cy="911966"/>
            </a:xfrm>
            <a:custGeom>
              <a:rect b="b" l="l" r="r" t="t"/>
              <a:pathLst>
                <a:path extrusionOk="0" h="2174" w="2142">
                  <a:moveTo>
                    <a:pt x="1199" y="0"/>
                  </a:moveTo>
                  <a:lnTo>
                    <a:pt x="1199" y="0"/>
                  </a:lnTo>
                  <a:cubicBezTo>
                    <a:pt x="1091" y="359"/>
                    <a:pt x="869" y="337"/>
                    <a:pt x="736" y="522"/>
                  </a:cubicBezTo>
                  <a:cubicBezTo>
                    <a:pt x="629" y="670"/>
                    <a:pt x="662" y="936"/>
                    <a:pt x="625" y="1051"/>
                  </a:cubicBezTo>
                  <a:cubicBezTo>
                    <a:pt x="496" y="926"/>
                    <a:pt x="551" y="729"/>
                    <a:pt x="540" y="729"/>
                  </a:cubicBezTo>
                  <a:cubicBezTo>
                    <a:pt x="536" y="728"/>
                    <a:pt x="532" y="727"/>
                    <a:pt x="528" y="727"/>
                  </a:cubicBezTo>
                  <a:cubicBezTo>
                    <a:pt x="510" y="727"/>
                    <a:pt x="494" y="739"/>
                    <a:pt x="484" y="748"/>
                  </a:cubicBezTo>
                  <a:cubicBezTo>
                    <a:pt x="440" y="799"/>
                    <a:pt x="407" y="855"/>
                    <a:pt x="388" y="910"/>
                  </a:cubicBezTo>
                  <a:cubicBezTo>
                    <a:pt x="344" y="1021"/>
                    <a:pt x="240" y="1395"/>
                    <a:pt x="492" y="1580"/>
                  </a:cubicBezTo>
                  <a:cubicBezTo>
                    <a:pt x="485" y="1580"/>
                    <a:pt x="478" y="1580"/>
                    <a:pt x="472" y="1580"/>
                  </a:cubicBezTo>
                  <a:cubicBezTo>
                    <a:pt x="314" y="1580"/>
                    <a:pt x="184" y="1492"/>
                    <a:pt x="0" y="1336"/>
                  </a:cubicBezTo>
                  <a:cubicBezTo>
                    <a:pt x="74" y="1846"/>
                    <a:pt x="373" y="2065"/>
                    <a:pt x="706" y="2138"/>
                  </a:cubicBezTo>
                  <a:cubicBezTo>
                    <a:pt x="814" y="2164"/>
                    <a:pt x="924" y="2174"/>
                    <a:pt x="1032" y="2174"/>
                  </a:cubicBezTo>
                  <a:cubicBezTo>
                    <a:pt x="1272" y="2174"/>
                    <a:pt x="1496" y="2123"/>
                    <a:pt x="1631" y="2080"/>
                  </a:cubicBezTo>
                  <a:cubicBezTo>
                    <a:pt x="1687" y="2061"/>
                    <a:pt x="1724" y="2046"/>
                    <a:pt x="1742" y="2035"/>
                  </a:cubicBezTo>
                  <a:cubicBezTo>
                    <a:pt x="2142" y="1805"/>
                    <a:pt x="2101" y="1535"/>
                    <a:pt x="2038" y="1443"/>
                  </a:cubicBezTo>
                  <a:cubicBezTo>
                    <a:pt x="1908" y="1625"/>
                    <a:pt x="1768" y="1687"/>
                    <a:pt x="1684" y="1687"/>
                  </a:cubicBezTo>
                  <a:cubicBezTo>
                    <a:pt x="1618" y="1687"/>
                    <a:pt x="1586" y="1648"/>
                    <a:pt x="1624" y="1599"/>
                  </a:cubicBezTo>
                  <a:cubicBezTo>
                    <a:pt x="1735" y="1499"/>
                    <a:pt x="2068" y="1011"/>
                    <a:pt x="1457" y="689"/>
                  </a:cubicBezTo>
                  <a:cubicBezTo>
                    <a:pt x="1513" y="752"/>
                    <a:pt x="1557" y="815"/>
                    <a:pt x="1565" y="885"/>
                  </a:cubicBezTo>
                  <a:cubicBezTo>
                    <a:pt x="1572" y="955"/>
                    <a:pt x="1542" y="1025"/>
                    <a:pt x="1465" y="1077"/>
                  </a:cubicBezTo>
                  <a:cubicBezTo>
                    <a:pt x="1435" y="1095"/>
                    <a:pt x="1399" y="1114"/>
                    <a:pt x="1358" y="1117"/>
                  </a:cubicBezTo>
                  <a:cubicBezTo>
                    <a:pt x="1324" y="1117"/>
                    <a:pt x="1295" y="1114"/>
                    <a:pt x="1265" y="1107"/>
                  </a:cubicBezTo>
                  <a:cubicBezTo>
                    <a:pt x="1132" y="1066"/>
                    <a:pt x="1039" y="641"/>
                    <a:pt x="1043" y="552"/>
                  </a:cubicBezTo>
                  <a:cubicBezTo>
                    <a:pt x="1058" y="326"/>
                    <a:pt x="1476" y="304"/>
                    <a:pt x="1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7212038" y="3343304"/>
              <a:ext cx="532762" cy="565889"/>
            </a:xfrm>
            <a:custGeom>
              <a:rect b="b" l="l" r="r" t="t"/>
              <a:pathLst>
                <a:path extrusionOk="0" h="1349" w="1270">
                  <a:moveTo>
                    <a:pt x="452" y="0"/>
                  </a:moveTo>
                  <a:lnTo>
                    <a:pt x="452" y="0"/>
                  </a:lnTo>
                  <a:cubicBezTo>
                    <a:pt x="363" y="174"/>
                    <a:pt x="252" y="408"/>
                    <a:pt x="374" y="781"/>
                  </a:cubicBezTo>
                  <a:cubicBezTo>
                    <a:pt x="367" y="837"/>
                    <a:pt x="266" y="911"/>
                    <a:pt x="170" y="911"/>
                  </a:cubicBezTo>
                  <a:cubicBezTo>
                    <a:pt x="116" y="911"/>
                    <a:pt x="63" y="888"/>
                    <a:pt x="30" y="825"/>
                  </a:cubicBezTo>
                  <a:cubicBezTo>
                    <a:pt x="1" y="973"/>
                    <a:pt x="86" y="1177"/>
                    <a:pt x="259" y="1313"/>
                  </a:cubicBezTo>
                  <a:cubicBezTo>
                    <a:pt x="367" y="1339"/>
                    <a:pt x="477" y="1349"/>
                    <a:pt x="585" y="1349"/>
                  </a:cubicBezTo>
                  <a:cubicBezTo>
                    <a:pt x="825" y="1349"/>
                    <a:pt x="1049" y="1298"/>
                    <a:pt x="1184" y="1255"/>
                  </a:cubicBezTo>
                  <a:cubicBezTo>
                    <a:pt x="1240" y="1185"/>
                    <a:pt x="1269" y="1099"/>
                    <a:pt x="1269" y="1033"/>
                  </a:cubicBezTo>
                  <a:cubicBezTo>
                    <a:pt x="1213" y="1079"/>
                    <a:pt x="1060" y="1131"/>
                    <a:pt x="961" y="1131"/>
                  </a:cubicBezTo>
                  <a:cubicBezTo>
                    <a:pt x="912" y="1131"/>
                    <a:pt x="876" y="1118"/>
                    <a:pt x="873" y="1084"/>
                  </a:cubicBezTo>
                  <a:cubicBezTo>
                    <a:pt x="855" y="833"/>
                    <a:pt x="1125" y="615"/>
                    <a:pt x="996" y="374"/>
                  </a:cubicBezTo>
                  <a:cubicBezTo>
                    <a:pt x="947" y="426"/>
                    <a:pt x="879" y="670"/>
                    <a:pt x="701" y="670"/>
                  </a:cubicBezTo>
                  <a:cubicBezTo>
                    <a:pt x="689" y="670"/>
                    <a:pt x="676" y="668"/>
                    <a:pt x="663" y="666"/>
                  </a:cubicBezTo>
                  <a:cubicBezTo>
                    <a:pt x="489" y="633"/>
                    <a:pt x="433" y="171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7292382" y="3779080"/>
              <a:ext cx="758541" cy="327391"/>
            </a:xfrm>
            <a:custGeom>
              <a:rect b="b" l="l" r="r" t="t"/>
              <a:pathLst>
                <a:path extrusionOk="0" h="785" w="1807">
                  <a:moveTo>
                    <a:pt x="504" y="0"/>
                  </a:moveTo>
                  <a:cubicBezTo>
                    <a:pt x="293" y="60"/>
                    <a:pt x="0" y="318"/>
                    <a:pt x="0" y="318"/>
                  </a:cubicBezTo>
                  <a:lnTo>
                    <a:pt x="792" y="648"/>
                  </a:lnTo>
                  <a:lnTo>
                    <a:pt x="830" y="659"/>
                  </a:lnTo>
                  <a:lnTo>
                    <a:pt x="1226" y="784"/>
                  </a:lnTo>
                  <a:lnTo>
                    <a:pt x="1480" y="596"/>
                  </a:lnTo>
                  <a:lnTo>
                    <a:pt x="1806" y="359"/>
                  </a:lnTo>
                  <a:lnTo>
                    <a:pt x="618" y="3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7292382" y="3779080"/>
              <a:ext cx="348663" cy="276818"/>
            </a:xfrm>
            <a:custGeom>
              <a:rect b="b" l="l" r="r" t="t"/>
              <a:pathLst>
                <a:path extrusionOk="0" h="660" w="830">
                  <a:moveTo>
                    <a:pt x="504" y="0"/>
                  </a:moveTo>
                  <a:cubicBezTo>
                    <a:pt x="293" y="60"/>
                    <a:pt x="0" y="318"/>
                    <a:pt x="0" y="318"/>
                  </a:cubicBezTo>
                  <a:lnTo>
                    <a:pt x="792" y="648"/>
                  </a:lnTo>
                  <a:lnTo>
                    <a:pt x="830" y="659"/>
                  </a:lnTo>
                  <a:lnTo>
                    <a:pt x="767" y="466"/>
                  </a:lnTo>
                  <a:lnTo>
                    <a:pt x="752" y="422"/>
                  </a:lnTo>
                  <a:lnTo>
                    <a:pt x="618" y="3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7374800" y="3868079"/>
              <a:ext cx="470676" cy="143045"/>
            </a:xfrm>
            <a:custGeom>
              <a:rect b="b" l="l" r="r" t="t"/>
              <a:pathLst>
                <a:path extrusionOk="0" h="341" w="1122">
                  <a:moveTo>
                    <a:pt x="34" y="0"/>
                  </a:moveTo>
                  <a:lnTo>
                    <a:pt x="1" y="29"/>
                  </a:lnTo>
                  <a:lnTo>
                    <a:pt x="733" y="318"/>
                  </a:lnTo>
                  <a:lnTo>
                    <a:pt x="1122" y="340"/>
                  </a:lnTo>
                  <a:lnTo>
                    <a:pt x="741" y="2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7806455" y="3927226"/>
              <a:ext cx="313784" cy="201773"/>
            </a:xfrm>
            <a:custGeom>
              <a:rect b="b" l="l" r="r" t="t"/>
              <a:pathLst>
                <a:path extrusionOk="0" h="481" w="748">
                  <a:moveTo>
                    <a:pt x="518" y="0"/>
                  </a:moveTo>
                  <a:cubicBezTo>
                    <a:pt x="58" y="0"/>
                    <a:pt x="1" y="428"/>
                    <a:pt x="1" y="428"/>
                  </a:cubicBezTo>
                  <a:cubicBezTo>
                    <a:pt x="1" y="428"/>
                    <a:pt x="134" y="462"/>
                    <a:pt x="281" y="473"/>
                  </a:cubicBezTo>
                  <a:cubicBezTo>
                    <a:pt x="293" y="476"/>
                    <a:pt x="303" y="476"/>
                    <a:pt x="311" y="476"/>
                  </a:cubicBezTo>
                  <a:cubicBezTo>
                    <a:pt x="345" y="479"/>
                    <a:pt x="380" y="481"/>
                    <a:pt x="414" y="481"/>
                  </a:cubicBezTo>
                  <a:cubicBezTo>
                    <a:pt x="523" y="481"/>
                    <a:pt x="625" y="463"/>
                    <a:pt x="670" y="406"/>
                  </a:cubicBezTo>
                  <a:cubicBezTo>
                    <a:pt x="747" y="262"/>
                    <a:pt x="696" y="143"/>
                    <a:pt x="644" y="73"/>
                  </a:cubicBezTo>
                  <a:cubicBezTo>
                    <a:pt x="636" y="62"/>
                    <a:pt x="629" y="54"/>
                    <a:pt x="626" y="47"/>
                  </a:cubicBezTo>
                  <a:cubicBezTo>
                    <a:pt x="600" y="18"/>
                    <a:pt x="581" y="3"/>
                    <a:pt x="581" y="3"/>
                  </a:cubicBezTo>
                  <a:cubicBezTo>
                    <a:pt x="560" y="1"/>
                    <a:pt x="539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7861952" y="3960076"/>
              <a:ext cx="143723" cy="149056"/>
            </a:xfrm>
            <a:custGeom>
              <a:rect b="b" l="l" r="r" t="t"/>
              <a:pathLst>
                <a:path extrusionOk="0" h="351" w="346">
                  <a:moveTo>
                    <a:pt x="327" y="1"/>
                  </a:moveTo>
                  <a:cubicBezTo>
                    <a:pt x="272" y="1"/>
                    <a:pt x="52" y="96"/>
                    <a:pt x="30" y="182"/>
                  </a:cubicBezTo>
                  <a:cubicBezTo>
                    <a:pt x="18" y="208"/>
                    <a:pt x="7" y="234"/>
                    <a:pt x="4" y="263"/>
                  </a:cubicBezTo>
                  <a:cubicBezTo>
                    <a:pt x="0" y="277"/>
                    <a:pt x="10" y="350"/>
                    <a:pt x="19" y="350"/>
                  </a:cubicBezTo>
                  <a:cubicBezTo>
                    <a:pt x="21" y="350"/>
                    <a:pt x="24" y="343"/>
                    <a:pt x="26" y="323"/>
                  </a:cubicBezTo>
                  <a:cubicBezTo>
                    <a:pt x="30" y="160"/>
                    <a:pt x="148" y="71"/>
                    <a:pt x="325" y="27"/>
                  </a:cubicBezTo>
                  <a:cubicBezTo>
                    <a:pt x="345" y="9"/>
                    <a:pt x="343" y="1"/>
                    <a:pt x="32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7965753" y="3976046"/>
              <a:ext cx="133077" cy="138409"/>
            </a:xfrm>
            <a:custGeom>
              <a:rect b="b" l="l" r="r" t="t"/>
              <a:pathLst>
                <a:path extrusionOk="0" h="329" w="315">
                  <a:moveTo>
                    <a:pt x="180" y="0"/>
                  </a:moveTo>
                  <a:cubicBezTo>
                    <a:pt x="170" y="0"/>
                    <a:pt x="164" y="9"/>
                    <a:pt x="167" y="21"/>
                  </a:cubicBezTo>
                  <a:cubicBezTo>
                    <a:pt x="204" y="62"/>
                    <a:pt x="237" y="113"/>
                    <a:pt x="241" y="161"/>
                  </a:cubicBezTo>
                  <a:cubicBezTo>
                    <a:pt x="259" y="313"/>
                    <a:pt x="1" y="328"/>
                    <a:pt x="122" y="328"/>
                  </a:cubicBezTo>
                  <a:cubicBezTo>
                    <a:pt x="315" y="299"/>
                    <a:pt x="296" y="103"/>
                    <a:pt x="189" y="3"/>
                  </a:cubicBezTo>
                  <a:cubicBezTo>
                    <a:pt x="186" y="1"/>
                    <a:pt x="183" y="0"/>
                    <a:pt x="180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7928492" y="3997340"/>
              <a:ext cx="61215" cy="106468"/>
            </a:xfrm>
            <a:custGeom>
              <a:rect b="b" l="l" r="r" t="t"/>
              <a:pathLst>
                <a:path extrusionOk="0" h="255" w="144">
                  <a:moveTo>
                    <a:pt x="125" y="1"/>
                  </a:moveTo>
                  <a:cubicBezTo>
                    <a:pt x="91" y="1"/>
                    <a:pt x="0" y="52"/>
                    <a:pt x="13" y="144"/>
                  </a:cubicBezTo>
                  <a:cubicBezTo>
                    <a:pt x="13" y="170"/>
                    <a:pt x="21" y="207"/>
                    <a:pt x="40" y="233"/>
                  </a:cubicBezTo>
                  <a:cubicBezTo>
                    <a:pt x="50" y="247"/>
                    <a:pt x="58" y="254"/>
                    <a:pt x="62" y="254"/>
                  </a:cubicBezTo>
                  <a:cubicBezTo>
                    <a:pt x="65" y="254"/>
                    <a:pt x="63" y="246"/>
                    <a:pt x="54" y="229"/>
                  </a:cubicBezTo>
                  <a:cubicBezTo>
                    <a:pt x="40" y="166"/>
                    <a:pt x="25" y="40"/>
                    <a:pt x="128" y="26"/>
                  </a:cubicBezTo>
                  <a:cubicBezTo>
                    <a:pt x="143" y="9"/>
                    <a:pt x="138" y="1"/>
                    <a:pt x="125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6952793" y="3852139"/>
              <a:ext cx="753418" cy="292383"/>
            </a:xfrm>
            <a:custGeom>
              <a:rect b="b" l="l" r="r" t="t"/>
              <a:pathLst>
                <a:path extrusionOk="0" h="697" w="1796">
                  <a:moveTo>
                    <a:pt x="1343" y="1"/>
                  </a:moveTo>
                  <a:lnTo>
                    <a:pt x="1225" y="20"/>
                  </a:lnTo>
                  <a:lnTo>
                    <a:pt x="1" y="211"/>
                  </a:lnTo>
                  <a:lnTo>
                    <a:pt x="286" y="486"/>
                  </a:lnTo>
                  <a:lnTo>
                    <a:pt x="511" y="696"/>
                  </a:lnTo>
                  <a:lnTo>
                    <a:pt x="918" y="615"/>
                  </a:lnTo>
                  <a:lnTo>
                    <a:pt x="959" y="607"/>
                  </a:lnTo>
                  <a:lnTo>
                    <a:pt x="1795" y="367"/>
                  </a:lnTo>
                  <a:cubicBezTo>
                    <a:pt x="1795" y="367"/>
                    <a:pt x="1543" y="78"/>
                    <a:pt x="1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7337629" y="3850947"/>
              <a:ext cx="367293" cy="260847"/>
            </a:xfrm>
            <a:custGeom>
              <a:rect b="b" l="l" r="r" t="t"/>
              <a:pathLst>
                <a:path extrusionOk="0" h="616" w="879">
                  <a:moveTo>
                    <a:pt x="426" y="1"/>
                  </a:moveTo>
                  <a:lnTo>
                    <a:pt x="308" y="20"/>
                  </a:lnTo>
                  <a:lnTo>
                    <a:pt x="120" y="389"/>
                  </a:lnTo>
                  <a:lnTo>
                    <a:pt x="98" y="430"/>
                  </a:lnTo>
                  <a:lnTo>
                    <a:pt x="1" y="615"/>
                  </a:lnTo>
                  <a:lnTo>
                    <a:pt x="42" y="607"/>
                  </a:lnTo>
                  <a:lnTo>
                    <a:pt x="878" y="367"/>
                  </a:lnTo>
                  <a:cubicBezTo>
                    <a:pt x="878" y="367"/>
                    <a:pt x="626" y="78"/>
                    <a:pt x="42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7141983" y="3953234"/>
              <a:ext cx="486198" cy="101516"/>
            </a:xfrm>
            <a:custGeom>
              <a:rect b="b" l="l" r="r" t="t"/>
              <a:pathLst>
                <a:path extrusionOk="0" h="242" w="1159">
                  <a:moveTo>
                    <a:pt x="1133" y="0"/>
                  </a:moveTo>
                  <a:lnTo>
                    <a:pt x="386" y="211"/>
                  </a:lnTo>
                  <a:lnTo>
                    <a:pt x="1" y="219"/>
                  </a:lnTo>
                  <a:lnTo>
                    <a:pt x="393" y="241"/>
                  </a:lnTo>
                  <a:lnTo>
                    <a:pt x="1159" y="33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6865959" y="3940650"/>
              <a:ext cx="304555" cy="210163"/>
            </a:xfrm>
            <a:custGeom>
              <a:rect b="b" l="l" r="r" t="t"/>
              <a:pathLst>
                <a:path extrusionOk="0" h="501" w="726">
                  <a:moveTo>
                    <a:pt x="208" y="0"/>
                  </a:moveTo>
                  <a:cubicBezTo>
                    <a:pt x="208" y="0"/>
                    <a:pt x="186" y="15"/>
                    <a:pt x="156" y="41"/>
                  </a:cubicBezTo>
                  <a:cubicBezTo>
                    <a:pt x="148" y="49"/>
                    <a:pt x="141" y="56"/>
                    <a:pt x="134" y="63"/>
                  </a:cubicBezTo>
                  <a:cubicBezTo>
                    <a:pt x="71" y="126"/>
                    <a:pt x="1" y="241"/>
                    <a:pt x="56" y="393"/>
                  </a:cubicBezTo>
                  <a:cubicBezTo>
                    <a:pt x="104" y="471"/>
                    <a:pt x="256" y="497"/>
                    <a:pt x="400" y="500"/>
                  </a:cubicBezTo>
                  <a:lnTo>
                    <a:pt x="430" y="500"/>
                  </a:lnTo>
                  <a:cubicBezTo>
                    <a:pt x="443" y="500"/>
                    <a:pt x="456" y="501"/>
                    <a:pt x="469" y="501"/>
                  </a:cubicBezTo>
                  <a:cubicBezTo>
                    <a:pt x="604" y="501"/>
                    <a:pt x="718" y="485"/>
                    <a:pt x="718" y="485"/>
                  </a:cubicBezTo>
                  <a:cubicBezTo>
                    <a:pt x="718" y="485"/>
                    <a:pt x="725" y="19"/>
                    <a:pt x="2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6991628" y="3978709"/>
              <a:ext cx="127754" cy="159703"/>
            </a:xfrm>
            <a:custGeom>
              <a:rect b="b" l="l" r="r" t="t"/>
              <a:pathLst>
                <a:path extrusionOk="0" h="380" w="302">
                  <a:moveTo>
                    <a:pt x="13" y="1"/>
                  </a:moveTo>
                  <a:cubicBezTo>
                    <a:pt x="2" y="1"/>
                    <a:pt x="1" y="8"/>
                    <a:pt x="16" y="26"/>
                  </a:cubicBezTo>
                  <a:cubicBezTo>
                    <a:pt x="186" y="85"/>
                    <a:pt x="290" y="189"/>
                    <a:pt x="267" y="351"/>
                  </a:cubicBezTo>
                  <a:cubicBezTo>
                    <a:pt x="266" y="372"/>
                    <a:pt x="267" y="380"/>
                    <a:pt x="270" y="380"/>
                  </a:cubicBezTo>
                  <a:cubicBezTo>
                    <a:pt x="278" y="380"/>
                    <a:pt x="300" y="309"/>
                    <a:pt x="297" y="293"/>
                  </a:cubicBezTo>
                  <a:cubicBezTo>
                    <a:pt x="301" y="267"/>
                    <a:pt x="293" y="240"/>
                    <a:pt x="286" y="214"/>
                  </a:cubicBezTo>
                  <a:cubicBezTo>
                    <a:pt x="277" y="123"/>
                    <a:pt x="60" y="1"/>
                    <a:pt x="13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6879843" y="3989356"/>
              <a:ext cx="103799" cy="138409"/>
            </a:xfrm>
            <a:custGeom>
              <a:rect b="b" l="l" r="r" t="t"/>
              <a:pathLst>
                <a:path extrusionOk="0" h="334" w="248">
                  <a:moveTo>
                    <a:pt x="177" y="1"/>
                  </a:moveTo>
                  <a:cubicBezTo>
                    <a:pt x="175" y="1"/>
                    <a:pt x="173" y="1"/>
                    <a:pt x="171" y="2"/>
                  </a:cubicBezTo>
                  <a:cubicBezTo>
                    <a:pt x="45" y="90"/>
                    <a:pt x="0" y="282"/>
                    <a:pt x="185" y="330"/>
                  </a:cubicBezTo>
                  <a:cubicBezTo>
                    <a:pt x="201" y="332"/>
                    <a:pt x="210" y="333"/>
                    <a:pt x="215" y="333"/>
                  </a:cubicBezTo>
                  <a:cubicBezTo>
                    <a:pt x="247" y="333"/>
                    <a:pt x="57" y="286"/>
                    <a:pt x="93" y="157"/>
                  </a:cubicBezTo>
                  <a:cubicBezTo>
                    <a:pt x="108" y="108"/>
                    <a:pt x="144" y="57"/>
                    <a:pt x="188" y="24"/>
                  </a:cubicBezTo>
                  <a:cubicBezTo>
                    <a:pt x="195" y="11"/>
                    <a:pt x="188" y="1"/>
                    <a:pt x="17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7002274" y="4018634"/>
              <a:ext cx="55892" cy="106468"/>
            </a:xfrm>
            <a:custGeom>
              <a:rect b="b" l="l" r="r" t="t"/>
              <a:pathLst>
                <a:path extrusionOk="0" h="259" w="136">
                  <a:moveTo>
                    <a:pt x="17" y="0"/>
                  </a:moveTo>
                  <a:cubicBezTo>
                    <a:pt x="5" y="0"/>
                    <a:pt x="1" y="8"/>
                    <a:pt x="12" y="25"/>
                  </a:cubicBezTo>
                  <a:cubicBezTo>
                    <a:pt x="111" y="47"/>
                    <a:pt x="82" y="172"/>
                    <a:pt x="56" y="232"/>
                  </a:cubicBezTo>
                  <a:cubicBezTo>
                    <a:pt x="45" y="250"/>
                    <a:pt x="41" y="258"/>
                    <a:pt x="45" y="258"/>
                  </a:cubicBezTo>
                  <a:cubicBezTo>
                    <a:pt x="48" y="258"/>
                    <a:pt x="57" y="252"/>
                    <a:pt x="70" y="239"/>
                  </a:cubicBezTo>
                  <a:cubicBezTo>
                    <a:pt x="93" y="213"/>
                    <a:pt x="104" y="180"/>
                    <a:pt x="108" y="150"/>
                  </a:cubicBezTo>
                  <a:cubicBezTo>
                    <a:pt x="135" y="59"/>
                    <a:pt x="49" y="0"/>
                    <a:pt x="1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7022428" y="3701963"/>
              <a:ext cx="1068460" cy="270150"/>
            </a:xfrm>
            <a:custGeom>
              <a:rect b="b" l="l" r="r" t="t"/>
              <a:pathLst>
                <a:path extrusionOk="0" h="644" w="2547">
                  <a:moveTo>
                    <a:pt x="1" y="0"/>
                  </a:moveTo>
                  <a:lnTo>
                    <a:pt x="345" y="581"/>
                  </a:lnTo>
                  <a:lnTo>
                    <a:pt x="808" y="596"/>
                  </a:lnTo>
                  <a:lnTo>
                    <a:pt x="2435" y="644"/>
                  </a:lnTo>
                  <a:cubicBezTo>
                    <a:pt x="2435" y="644"/>
                    <a:pt x="2469" y="603"/>
                    <a:pt x="2491" y="536"/>
                  </a:cubicBezTo>
                  <a:cubicBezTo>
                    <a:pt x="2495" y="529"/>
                    <a:pt x="2498" y="521"/>
                    <a:pt x="2502" y="511"/>
                  </a:cubicBezTo>
                  <a:cubicBezTo>
                    <a:pt x="2536" y="403"/>
                    <a:pt x="2546" y="244"/>
                    <a:pt x="2376" y="122"/>
                  </a:cubicBezTo>
                  <a:lnTo>
                    <a:pt x="1988" y="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6909166" y="3701963"/>
              <a:ext cx="322174" cy="243722"/>
            </a:xfrm>
            <a:custGeom>
              <a:rect b="b" l="l" r="r" t="t"/>
              <a:pathLst>
                <a:path extrusionOk="0" h="581" w="768">
                  <a:moveTo>
                    <a:pt x="271" y="0"/>
                  </a:moveTo>
                  <a:cubicBezTo>
                    <a:pt x="271" y="0"/>
                    <a:pt x="245" y="7"/>
                    <a:pt x="212" y="26"/>
                  </a:cubicBezTo>
                  <a:cubicBezTo>
                    <a:pt x="201" y="29"/>
                    <a:pt x="190" y="37"/>
                    <a:pt x="178" y="45"/>
                  </a:cubicBezTo>
                  <a:cubicBezTo>
                    <a:pt x="101" y="93"/>
                    <a:pt x="1" y="185"/>
                    <a:pt x="9" y="344"/>
                  </a:cubicBezTo>
                  <a:cubicBezTo>
                    <a:pt x="27" y="433"/>
                    <a:pt x="168" y="488"/>
                    <a:pt x="305" y="525"/>
                  </a:cubicBezTo>
                  <a:cubicBezTo>
                    <a:pt x="315" y="529"/>
                    <a:pt x="323" y="529"/>
                    <a:pt x="334" y="533"/>
                  </a:cubicBezTo>
                  <a:cubicBezTo>
                    <a:pt x="479" y="569"/>
                    <a:pt x="615" y="581"/>
                    <a:pt x="615" y="581"/>
                  </a:cubicBezTo>
                  <a:cubicBezTo>
                    <a:pt x="615" y="581"/>
                    <a:pt x="767" y="133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7199453" y="3757755"/>
              <a:ext cx="441311" cy="12585"/>
            </a:xfrm>
            <a:custGeom>
              <a:rect b="b" l="l" r="r" t="t"/>
              <a:pathLst>
                <a:path extrusionOk="0" h="30" w="1052">
                  <a:moveTo>
                    <a:pt x="985" y="0"/>
                  </a:moveTo>
                  <a:lnTo>
                    <a:pt x="134" y="4"/>
                  </a:lnTo>
                  <a:cubicBezTo>
                    <a:pt x="134" y="4"/>
                    <a:pt x="86" y="7"/>
                    <a:pt x="56" y="11"/>
                  </a:cubicBezTo>
                  <a:cubicBezTo>
                    <a:pt x="1" y="15"/>
                    <a:pt x="23" y="23"/>
                    <a:pt x="56" y="26"/>
                  </a:cubicBezTo>
                  <a:cubicBezTo>
                    <a:pt x="53" y="26"/>
                    <a:pt x="138" y="30"/>
                    <a:pt x="138" y="30"/>
                  </a:cubicBezTo>
                  <a:lnTo>
                    <a:pt x="985" y="26"/>
                  </a:lnTo>
                  <a:lnTo>
                    <a:pt x="1037" y="26"/>
                  </a:lnTo>
                  <a:cubicBezTo>
                    <a:pt x="1040" y="23"/>
                    <a:pt x="1052" y="15"/>
                    <a:pt x="1037" y="4"/>
                  </a:cubicBezTo>
                  <a:lnTo>
                    <a:pt x="1033" y="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6983643" y="3712538"/>
              <a:ext cx="101139" cy="119776"/>
            </a:xfrm>
            <a:custGeom>
              <a:rect b="b" l="l" r="r" t="t"/>
              <a:pathLst>
                <a:path extrusionOk="0" h="286" w="242">
                  <a:moveTo>
                    <a:pt x="34" y="1"/>
                  </a:moveTo>
                  <a:cubicBezTo>
                    <a:pt x="23" y="4"/>
                    <a:pt x="12" y="12"/>
                    <a:pt x="0" y="20"/>
                  </a:cubicBezTo>
                  <a:cubicBezTo>
                    <a:pt x="8" y="20"/>
                    <a:pt x="12" y="23"/>
                    <a:pt x="19" y="23"/>
                  </a:cubicBezTo>
                  <a:lnTo>
                    <a:pt x="41" y="34"/>
                  </a:lnTo>
                  <a:cubicBezTo>
                    <a:pt x="71" y="52"/>
                    <a:pt x="97" y="75"/>
                    <a:pt x="123" y="97"/>
                  </a:cubicBezTo>
                  <a:cubicBezTo>
                    <a:pt x="145" y="123"/>
                    <a:pt x="167" y="149"/>
                    <a:pt x="186" y="175"/>
                  </a:cubicBezTo>
                  <a:cubicBezTo>
                    <a:pt x="190" y="182"/>
                    <a:pt x="193" y="189"/>
                    <a:pt x="197" y="197"/>
                  </a:cubicBezTo>
                  <a:cubicBezTo>
                    <a:pt x="197" y="197"/>
                    <a:pt x="197" y="201"/>
                    <a:pt x="200" y="204"/>
                  </a:cubicBezTo>
                  <a:cubicBezTo>
                    <a:pt x="200" y="208"/>
                    <a:pt x="204" y="211"/>
                    <a:pt x="208" y="219"/>
                  </a:cubicBezTo>
                  <a:cubicBezTo>
                    <a:pt x="215" y="230"/>
                    <a:pt x="219" y="245"/>
                    <a:pt x="226" y="256"/>
                  </a:cubicBezTo>
                  <a:cubicBezTo>
                    <a:pt x="226" y="264"/>
                    <a:pt x="226" y="267"/>
                    <a:pt x="230" y="271"/>
                  </a:cubicBezTo>
                  <a:lnTo>
                    <a:pt x="230" y="278"/>
                  </a:lnTo>
                  <a:cubicBezTo>
                    <a:pt x="230" y="286"/>
                    <a:pt x="234" y="286"/>
                    <a:pt x="234" y="286"/>
                  </a:cubicBezTo>
                  <a:cubicBezTo>
                    <a:pt x="238" y="282"/>
                    <a:pt x="238" y="278"/>
                    <a:pt x="241" y="274"/>
                  </a:cubicBezTo>
                  <a:lnTo>
                    <a:pt x="241" y="264"/>
                  </a:lnTo>
                  <a:lnTo>
                    <a:pt x="241" y="256"/>
                  </a:lnTo>
                  <a:cubicBezTo>
                    <a:pt x="241" y="252"/>
                    <a:pt x="241" y="238"/>
                    <a:pt x="234" y="219"/>
                  </a:cubicBezTo>
                  <a:cubicBezTo>
                    <a:pt x="234" y="211"/>
                    <a:pt x="230" y="201"/>
                    <a:pt x="226" y="194"/>
                  </a:cubicBezTo>
                  <a:cubicBezTo>
                    <a:pt x="222" y="189"/>
                    <a:pt x="222" y="186"/>
                    <a:pt x="222" y="186"/>
                  </a:cubicBezTo>
                  <a:lnTo>
                    <a:pt x="215" y="175"/>
                  </a:lnTo>
                  <a:lnTo>
                    <a:pt x="212" y="163"/>
                  </a:lnTo>
                  <a:cubicBezTo>
                    <a:pt x="193" y="134"/>
                    <a:pt x="171" y="108"/>
                    <a:pt x="145" y="83"/>
                  </a:cubicBezTo>
                  <a:cubicBezTo>
                    <a:pt x="119" y="56"/>
                    <a:pt x="89" y="30"/>
                    <a:pt x="56" y="12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7361582" y="3744479"/>
              <a:ext cx="729263" cy="228907"/>
            </a:xfrm>
            <a:custGeom>
              <a:rect b="b" l="l" r="r" t="t"/>
              <a:pathLst>
                <a:path extrusionOk="0" h="545" w="1740">
                  <a:moveTo>
                    <a:pt x="1181" y="1"/>
                  </a:moveTo>
                  <a:lnTo>
                    <a:pt x="1" y="497"/>
                  </a:lnTo>
                  <a:lnTo>
                    <a:pt x="1628" y="545"/>
                  </a:lnTo>
                  <a:cubicBezTo>
                    <a:pt x="1628" y="545"/>
                    <a:pt x="1662" y="504"/>
                    <a:pt x="1684" y="437"/>
                  </a:cubicBezTo>
                  <a:cubicBezTo>
                    <a:pt x="1688" y="430"/>
                    <a:pt x="1691" y="422"/>
                    <a:pt x="1695" y="412"/>
                  </a:cubicBezTo>
                  <a:cubicBezTo>
                    <a:pt x="1729" y="304"/>
                    <a:pt x="1739" y="145"/>
                    <a:pt x="1569" y="23"/>
                  </a:cubicBezTo>
                  <a:lnTo>
                    <a:pt x="1181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7401228" y="3891151"/>
              <a:ext cx="670777" cy="36076"/>
            </a:xfrm>
            <a:custGeom>
              <a:rect b="b" l="l" r="r" t="t"/>
              <a:pathLst>
                <a:path extrusionOk="0" h="86" w="1599">
                  <a:moveTo>
                    <a:pt x="57" y="0"/>
                  </a:moveTo>
                  <a:cubicBezTo>
                    <a:pt x="1" y="4"/>
                    <a:pt x="23" y="12"/>
                    <a:pt x="57" y="15"/>
                  </a:cubicBezTo>
                  <a:cubicBezTo>
                    <a:pt x="57" y="19"/>
                    <a:pt x="137" y="26"/>
                    <a:pt x="137" y="26"/>
                  </a:cubicBezTo>
                  <a:lnTo>
                    <a:pt x="1584" y="85"/>
                  </a:lnTo>
                  <a:lnTo>
                    <a:pt x="1588" y="85"/>
                  </a:lnTo>
                  <a:cubicBezTo>
                    <a:pt x="1592" y="78"/>
                    <a:pt x="1595" y="70"/>
                    <a:pt x="1599" y="60"/>
                  </a:cubicBezTo>
                  <a:lnTo>
                    <a:pt x="1584" y="60"/>
                  </a:lnTo>
                  <a:lnTo>
                    <a:pt x="13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6959690" y="3781742"/>
              <a:ext cx="101139" cy="143732"/>
            </a:xfrm>
            <a:custGeom>
              <a:rect b="b" l="l" r="r" t="t"/>
              <a:pathLst>
                <a:path extrusionOk="0" h="340" w="242">
                  <a:moveTo>
                    <a:pt x="11" y="0"/>
                  </a:moveTo>
                  <a:cubicBezTo>
                    <a:pt x="1" y="0"/>
                    <a:pt x="5" y="5"/>
                    <a:pt x="35" y="18"/>
                  </a:cubicBezTo>
                  <a:cubicBezTo>
                    <a:pt x="179" y="70"/>
                    <a:pt x="216" y="210"/>
                    <a:pt x="187" y="332"/>
                  </a:cubicBezTo>
                  <a:cubicBezTo>
                    <a:pt x="197" y="336"/>
                    <a:pt x="205" y="336"/>
                    <a:pt x="216" y="340"/>
                  </a:cubicBezTo>
                  <a:cubicBezTo>
                    <a:pt x="242" y="288"/>
                    <a:pt x="227" y="96"/>
                    <a:pt x="139" y="48"/>
                  </a:cubicBezTo>
                  <a:cubicBezTo>
                    <a:pt x="128" y="27"/>
                    <a:pt x="33" y="0"/>
                    <a:pt x="11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9" name="Google Shape;1839;p28"/>
          <p:cNvSpPr txBox="1"/>
          <p:nvPr/>
        </p:nvSpPr>
        <p:spPr>
          <a:xfrm>
            <a:off x="735012" y="1524000"/>
            <a:ext cx="4000500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800"/>
              <a:buFont typeface="Figtree"/>
              <a:buNone/>
            </a:pPr>
            <a:r>
              <a:rPr b="1" i="0" lang="en-US" sz="1800" u="none">
                <a:solidFill>
                  <a:srgbClr val="9B9102"/>
                </a:solidFill>
                <a:latin typeface="Figtree"/>
                <a:ea typeface="Figtree"/>
                <a:cs typeface="Figtree"/>
                <a:sym typeface="Figtree"/>
              </a:rPr>
              <a:t>Vhodný výběr surovin ke grilování</a:t>
            </a:r>
            <a:endParaRPr/>
          </a:p>
        </p:txBody>
      </p:sp>
      <p:sp>
        <p:nvSpPr>
          <p:cNvPr id="1840" name="Google Shape;1840;p28"/>
          <p:cNvSpPr txBox="1"/>
          <p:nvPr/>
        </p:nvSpPr>
        <p:spPr>
          <a:xfrm>
            <a:off x="963612" y="1993900"/>
            <a:ext cx="3341687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Preferujte čerstvé suroviny, maso vybírejte libovější. Z drůbeže odstraňte kůži a tučné okraje.</a:t>
            </a:r>
            <a:endParaRPr/>
          </a:p>
        </p:txBody>
      </p:sp>
      <p:sp>
        <p:nvSpPr>
          <p:cNvPr id="1841" name="Google Shape;1841;p28"/>
          <p:cNvSpPr txBox="1"/>
          <p:nvPr/>
        </p:nvSpPr>
        <p:spPr>
          <a:xfrm>
            <a:off x="5187950" y="1528762"/>
            <a:ext cx="33369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800"/>
              <a:buFont typeface="Figtree"/>
              <a:buNone/>
            </a:pPr>
            <a:r>
              <a:rPr b="1" i="0" lang="en-US" sz="1800" u="none">
                <a:solidFill>
                  <a:srgbClr val="9B9102"/>
                </a:solidFill>
                <a:latin typeface="Figtree"/>
                <a:ea typeface="Figtree"/>
                <a:cs typeface="Figtree"/>
                <a:sym typeface="Figtree"/>
              </a:rPr>
              <a:t>Příprava surovin ke grilování</a:t>
            </a:r>
            <a:endParaRPr/>
          </a:p>
        </p:txBody>
      </p:sp>
      <p:sp>
        <p:nvSpPr>
          <p:cNvPr id="1842" name="Google Shape;1842;p28"/>
          <p:cNvSpPr txBox="1"/>
          <p:nvPr/>
        </p:nvSpPr>
        <p:spPr>
          <a:xfrm>
            <a:off x="5187950" y="1989137"/>
            <a:ext cx="3336925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Zabraňte tzv. </a:t>
            </a:r>
            <a:r>
              <a:rPr b="1" i="0" lang="en-US" sz="16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křížové kontaminaci</a:t>
            </a:r>
            <a:r>
              <a:rPr b="0" i="0" lang="en-US" sz="16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 – mezi syrovou a tepelně upravenou stravou.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Ovoce a zeleninu vždy omyjte.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Používejte marinády na maso.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  <a:t>Marinádu nepoužívejte opakovaně, vždy připravte novou. 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1DB"/>
        </a:solidFill>
      </p:bgPr>
    </p:bg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9"/>
          <p:cNvSpPr txBox="1"/>
          <p:nvPr>
            <p:ph type="title"/>
          </p:nvPr>
        </p:nvSpPr>
        <p:spPr>
          <a:xfrm>
            <a:off x="730250" y="444500"/>
            <a:ext cx="8394700" cy="6588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Jak předcházet zdravotním obtížím? </a:t>
            </a:r>
            <a:br>
              <a:rPr b="0" i="0" lang="en-US" sz="3500" u="none">
                <a:solidFill>
                  <a:srgbClr val="000000"/>
                </a:solidFill>
                <a:latin typeface="Figtree"/>
                <a:ea typeface="Figtree"/>
                <a:cs typeface="Figtree"/>
                <a:sym typeface="Figtree"/>
              </a:rPr>
            </a:br>
            <a:endParaRPr/>
          </a:p>
        </p:txBody>
      </p:sp>
      <p:grpSp>
        <p:nvGrpSpPr>
          <p:cNvPr id="1848" name="Google Shape;1848;p29"/>
          <p:cNvGrpSpPr/>
          <p:nvPr/>
        </p:nvGrpSpPr>
        <p:grpSpPr>
          <a:xfrm>
            <a:off x="241300" y="3852862"/>
            <a:ext cx="985837" cy="1209675"/>
            <a:chOff x="6701519" y="2168747"/>
            <a:chExt cx="1652820" cy="2028222"/>
          </a:xfrm>
        </p:grpSpPr>
        <p:sp>
          <p:nvSpPr>
            <p:cNvPr id="1849" name="Google Shape;1849;p29"/>
            <p:cNvSpPr/>
            <p:nvPr/>
          </p:nvSpPr>
          <p:spPr>
            <a:xfrm>
              <a:off x="6701519" y="2168747"/>
              <a:ext cx="1652820" cy="2028222"/>
            </a:xfrm>
            <a:custGeom>
              <a:rect b="b" l="l" r="r" t="t"/>
              <a:pathLst>
                <a:path extrusionOk="0" h="4835" w="3940">
                  <a:moveTo>
                    <a:pt x="1972" y="0"/>
                  </a:moveTo>
                  <a:cubicBezTo>
                    <a:pt x="1884" y="0"/>
                    <a:pt x="1791" y="19"/>
                    <a:pt x="1706" y="41"/>
                  </a:cubicBezTo>
                  <a:cubicBezTo>
                    <a:pt x="1528" y="92"/>
                    <a:pt x="1370" y="189"/>
                    <a:pt x="1228" y="311"/>
                  </a:cubicBezTo>
                  <a:cubicBezTo>
                    <a:pt x="1081" y="444"/>
                    <a:pt x="958" y="606"/>
                    <a:pt x="851" y="777"/>
                  </a:cubicBezTo>
                  <a:cubicBezTo>
                    <a:pt x="737" y="970"/>
                    <a:pt x="641" y="1173"/>
                    <a:pt x="563" y="1383"/>
                  </a:cubicBezTo>
                  <a:cubicBezTo>
                    <a:pt x="474" y="1605"/>
                    <a:pt x="407" y="1835"/>
                    <a:pt x="344" y="2068"/>
                  </a:cubicBezTo>
                  <a:cubicBezTo>
                    <a:pt x="286" y="2305"/>
                    <a:pt x="238" y="2542"/>
                    <a:pt x="197" y="2778"/>
                  </a:cubicBezTo>
                  <a:cubicBezTo>
                    <a:pt x="156" y="3008"/>
                    <a:pt x="122" y="3237"/>
                    <a:pt x="96" y="3466"/>
                  </a:cubicBezTo>
                  <a:cubicBezTo>
                    <a:pt x="71" y="3666"/>
                    <a:pt x="52" y="3866"/>
                    <a:pt x="38" y="4065"/>
                  </a:cubicBezTo>
                  <a:cubicBezTo>
                    <a:pt x="26" y="4217"/>
                    <a:pt x="16" y="4365"/>
                    <a:pt x="8" y="4517"/>
                  </a:cubicBezTo>
                  <a:cubicBezTo>
                    <a:pt x="4" y="4602"/>
                    <a:pt x="1" y="4687"/>
                    <a:pt x="1" y="4769"/>
                  </a:cubicBezTo>
                  <a:lnTo>
                    <a:pt x="1" y="4801"/>
                  </a:lnTo>
                  <a:cubicBezTo>
                    <a:pt x="1" y="4824"/>
                    <a:pt x="18" y="4835"/>
                    <a:pt x="36" y="4835"/>
                  </a:cubicBezTo>
                  <a:cubicBezTo>
                    <a:pt x="53" y="4835"/>
                    <a:pt x="71" y="4824"/>
                    <a:pt x="71" y="4801"/>
                  </a:cubicBezTo>
                  <a:cubicBezTo>
                    <a:pt x="71" y="4757"/>
                    <a:pt x="71" y="4713"/>
                    <a:pt x="74" y="4668"/>
                  </a:cubicBezTo>
                  <a:cubicBezTo>
                    <a:pt x="78" y="4550"/>
                    <a:pt x="82" y="4432"/>
                    <a:pt x="89" y="4313"/>
                  </a:cubicBezTo>
                  <a:cubicBezTo>
                    <a:pt x="100" y="4140"/>
                    <a:pt x="112" y="3966"/>
                    <a:pt x="130" y="3792"/>
                  </a:cubicBezTo>
                  <a:cubicBezTo>
                    <a:pt x="149" y="3577"/>
                    <a:pt x="175" y="3367"/>
                    <a:pt x="204" y="3152"/>
                  </a:cubicBezTo>
                  <a:cubicBezTo>
                    <a:pt x="238" y="2919"/>
                    <a:pt x="278" y="2689"/>
                    <a:pt x="326" y="2457"/>
                  </a:cubicBezTo>
                  <a:cubicBezTo>
                    <a:pt x="378" y="2220"/>
                    <a:pt x="437" y="1987"/>
                    <a:pt x="507" y="1757"/>
                  </a:cubicBezTo>
                  <a:cubicBezTo>
                    <a:pt x="574" y="1535"/>
                    <a:pt x="651" y="1321"/>
                    <a:pt x="752" y="1113"/>
                  </a:cubicBezTo>
                  <a:cubicBezTo>
                    <a:pt x="840" y="925"/>
                    <a:pt x="943" y="740"/>
                    <a:pt x="1077" y="577"/>
                  </a:cubicBezTo>
                  <a:cubicBezTo>
                    <a:pt x="1192" y="433"/>
                    <a:pt x="1325" y="304"/>
                    <a:pt x="1488" y="211"/>
                  </a:cubicBezTo>
                  <a:cubicBezTo>
                    <a:pt x="1621" y="133"/>
                    <a:pt x="1776" y="78"/>
                    <a:pt x="1932" y="70"/>
                  </a:cubicBezTo>
                  <a:lnTo>
                    <a:pt x="1932" y="140"/>
                  </a:lnTo>
                  <a:cubicBezTo>
                    <a:pt x="1935" y="307"/>
                    <a:pt x="1935" y="473"/>
                    <a:pt x="1939" y="640"/>
                  </a:cubicBezTo>
                  <a:lnTo>
                    <a:pt x="1821" y="640"/>
                  </a:lnTo>
                  <a:cubicBezTo>
                    <a:pt x="1783" y="640"/>
                    <a:pt x="1747" y="662"/>
                    <a:pt x="1735" y="695"/>
                  </a:cubicBezTo>
                  <a:cubicBezTo>
                    <a:pt x="1554" y="700"/>
                    <a:pt x="1414" y="700"/>
                    <a:pt x="1387" y="700"/>
                  </a:cubicBezTo>
                  <a:cubicBezTo>
                    <a:pt x="1370" y="700"/>
                    <a:pt x="1354" y="710"/>
                    <a:pt x="1339" y="729"/>
                  </a:cubicBezTo>
                  <a:cubicBezTo>
                    <a:pt x="1325" y="751"/>
                    <a:pt x="1310" y="773"/>
                    <a:pt x="1295" y="796"/>
                  </a:cubicBezTo>
                  <a:cubicBezTo>
                    <a:pt x="1196" y="947"/>
                    <a:pt x="1099" y="1099"/>
                    <a:pt x="999" y="1250"/>
                  </a:cubicBezTo>
                  <a:cubicBezTo>
                    <a:pt x="981" y="1276"/>
                    <a:pt x="1007" y="1303"/>
                    <a:pt x="1032" y="1303"/>
                  </a:cubicBezTo>
                  <a:cubicBezTo>
                    <a:pt x="1042" y="1303"/>
                    <a:pt x="1052" y="1298"/>
                    <a:pt x="1059" y="1287"/>
                  </a:cubicBezTo>
                  <a:cubicBezTo>
                    <a:pt x="1073" y="1265"/>
                    <a:pt x="1088" y="1243"/>
                    <a:pt x="1103" y="1221"/>
                  </a:cubicBezTo>
                  <a:cubicBezTo>
                    <a:pt x="1199" y="1073"/>
                    <a:pt x="1295" y="917"/>
                    <a:pt x="1387" y="770"/>
                  </a:cubicBezTo>
                  <a:lnTo>
                    <a:pt x="1732" y="770"/>
                  </a:lnTo>
                  <a:cubicBezTo>
                    <a:pt x="1747" y="803"/>
                    <a:pt x="1780" y="828"/>
                    <a:pt x="1821" y="828"/>
                  </a:cubicBezTo>
                  <a:lnTo>
                    <a:pt x="2150" y="828"/>
                  </a:lnTo>
                  <a:cubicBezTo>
                    <a:pt x="2191" y="828"/>
                    <a:pt x="2227" y="803"/>
                    <a:pt x="2239" y="766"/>
                  </a:cubicBezTo>
                  <a:lnTo>
                    <a:pt x="2516" y="766"/>
                  </a:lnTo>
                  <a:cubicBezTo>
                    <a:pt x="2531" y="780"/>
                    <a:pt x="2541" y="799"/>
                    <a:pt x="2553" y="814"/>
                  </a:cubicBezTo>
                  <a:cubicBezTo>
                    <a:pt x="2660" y="970"/>
                    <a:pt x="2771" y="1121"/>
                    <a:pt x="2879" y="1277"/>
                  </a:cubicBezTo>
                  <a:cubicBezTo>
                    <a:pt x="2886" y="1287"/>
                    <a:pt x="2897" y="1292"/>
                    <a:pt x="2907" y="1292"/>
                  </a:cubicBezTo>
                  <a:cubicBezTo>
                    <a:pt x="2932" y="1292"/>
                    <a:pt x="2956" y="1266"/>
                    <a:pt x="2937" y="1239"/>
                  </a:cubicBezTo>
                  <a:cubicBezTo>
                    <a:pt x="2937" y="1236"/>
                    <a:pt x="2934" y="1232"/>
                    <a:pt x="2930" y="1228"/>
                  </a:cubicBezTo>
                  <a:cubicBezTo>
                    <a:pt x="2816" y="1069"/>
                    <a:pt x="2705" y="910"/>
                    <a:pt x="2590" y="751"/>
                  </a:cubicBezTo>
                  <a:cubicBezTo>
                    <a:pt x="2579" y="733"/>
                    <a:pt x="2564" y="700"/>
                    <a:pt x="2541" y="695"/>
                  </a:cubicBezTo>
                  <a:lnTo>
                    <a:pt x="2239" y="695"/>
                  </a:lnTo>
                  <a:cubicBezTo>
                    <a:pt x="2224" y="662"/>
                    <a:pt x="2191" y="640"/>
                    <a:pt x="2150" y="640"/>
                  </a:cubicBezTo>
                  <a:lnTo>
                    <a:pt x="2005" y="640"/>
                  </a:lnTo>
                  <a:lnTo>
                    <a:pt x="2005" y="637"/>
                  </a:lnTo>
                  <a:cubicBezTo>
                    <a:pt x="2005" y="448"/>
                    <a:pt x="2002" y="259"/>
                    <a:pt x="2002" y="70"/>
                  </a:cubicBezTo>
                  <a:cubicBezTo>
                    <a:pt x="2157" y="78"/>
                    <a:pt x="2316" y="133"/>
                    <a:pt x="2453" y="211"/>
                  </a:cubicBezTo>
                  <a:cubicBezTo>
                    <a:pt x="2612" y="304"/>
                    <a:pt x="2749" y="433"/>
                    <a:pt x="2864" y="577"/>
                  </a:cubicBezTo>
                  <a:cubicBezTo>
                    <a:pt x="2993" y="740"/>
                    <a:pt x="3101" y="925"/>
                    <a:pt x="3190" y="1113"/>
                  </a:cubicBezTo>
                  <a:cubicBezTo>
                    <a:pt x="3285" y="1321"/>
                    <a:pt x="3367" y="1535"/>
                    <a:pt x="3434" y="1757"/>
                  </a:cubicBezTo>
                  <a:cubicBezTo>
                    <a:pt x="3504" y="1987"/>
                    <a:pt x="3562" y="2220"/>
                    <a:pt x="3611" y="2457"/>
                  </a:cubicBezTo>
                  <a:cubicBezTo>
                    <a:pt x="3659" y="2689"/>
                    <a:pt x="3700" y="2919"/>
                    <a:pt x="3733" y="3152"/>
                  </a:cubicBezTo>
                  <a:cubicBezTo>
                    <a:pt x="3762" y="3367"/>
                    <a:pt x="3789" y="3577"/>
                    <a:pt x="3811" y="3792"/>
                  </a:cubicBezTo>
                  <a:cubicBezTo>
                    <a:pt x="3825" y="3966"/>
                    <a:pt x="3840" y="4140"/>
                    <a:pt x="3851" y="4313"/>
                  </a:cubicBezTo>
                  <a:cubicBezTo>
                    <a:pt x="3859" y="4432"/>
                    <a:pt x="3863" y="4550"/>
                    <a:pt x="3866" y="4673"/>
                  </a:cubicBezTo>
                  <a:cubicBezTo>
                    <a:pt x="3866" y="4713"/>
                    <a:pt x="3870" y="4757"/>
                    <a:pt x="3870" y="4801"/>
                  </a:cubicBezTo>
                  <a:cubicBezTo>
                    <a:pt x="3870" y="4824"/>
                    <a:pt x="3887" y="4835"/>
                    <a:pt x="3905" y="4835"/>
                  </a:cubicBezTo>
                  <a:cubicBezTo>
                    <a:pt x="3922" y="4835"/>
                    <a:pt x="3940" y="4824"/>
                    <a:pt x="3940" y="4801"/>
                  </a:cubicBezTo>
                  <a:lnTo>
                    <a:pt x="3940" y="4769"/>
                  </a:lnTo>
                  <a:cubicBezTo>
                    <a:pt x="3936" y="4687"/>
                    <a:pt x="3933" y="4602"/>
                    <a:pt x="3929" y="4517"/>
                  </a:cubicBezTo>
                  <a:cubicBezTo>
                    <a:pt x="3922" y="4365"/>
                    <a:pt x="3914" y="4217"/>
                    <a:pt x="3903" y="4065"/>
                  </a:cubicBezTo>
                  <a:cubicBezTo>
                    <a:pt x="3888" y="3866"/>
                    <a:pt x="3866" y="3666"/>
                    <a:pt x="3844" y="3466"/>
                  </a:cubicBezTo>
                  <a:cubicBezTo>
                    <a:pt x="3818" y="3237"/>
                    <a:pt x="3784" y="3008"/>
                    <a:pt x="3744" y="2778"/>
                  </a:cubicBezTo>
                  <a:cubicBezTo>
                    <a:pt x="3704" y="2542"/>
                    <a:pt x="3651" y="2305"/>
                    <a:pt x="3593" y="2068"/>
                  </a:cubicBezTo>
                  <a:cubicBezTo>
                    <a:pt x="3533" y="1835"/>
                    <a:pt x="3463" y="1605"/>
                    <a:pt x="3378" y="1383"/>
                  </a:cubicBezTo>
                  <a:cubicBezTo>
                    <a:pt x="3296" y="1173"/>
                    <a:pt x="3204" y="970"/>
                    <a:pt x="3086" y="777"/>
                  </a:cubicBezTo>
                  <a:cubicBezTo>
                    <a:pt x="2982" y="606"/>
                    <a:pt x="2860" y="444"/>
                    <a:pt x="2708" y="311"/>
                  </a:cubicBezTo>
                  <a:cubicBezTo>
                    <a:pt x="2572" y="189"/>
                    <a:pt x="2413" y="92"/>
                    <a:pt x="2235" y="41"/>
                  </a:cubicBezTo>
                  <a:cubicBezTo>
                    <a:pt x="2150" y="19"/>
                    <a:pt x="2061" y="0"/>
                    <a:pt x="1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7022428" y="2654090"/>
              <a:ext cx="1012667" cy="793251"/>
            </a:xfrm>
            <a:custGeom>
              <a:rect b="b" l="l" r="r" t="t"/>
              <a:pathLst>
                <a:path extrusionOk="0" h="1891" w="2414">
                  <a:moveTo>
                    <a:pt x="146" y="1"/>
                  </a:moveTo>
                  <a:cubicBezTo>
                    <a:pt x="0" y="8"/>
                    <a:pt x="20" y="226"/>
                    <a:pt x="150" y="226"/>
                  </a:cubicBezTo>
                  <a:cubicBezTo>
                    <a:pt x="159" y="226"/>
                    <a:pt x="168" y="225"/>
                    <a:pt x="178" y="223"/>
                  </a:cubicBezTo>
                  <a:lnTo>
                    <a:pt x="334" y="1421"/>
                  </a:lnTo>
                  <a:cubicBezTo>
                    <a:pt x="371" y="1691"/>
                    <a:pt x="600" y="1891"/>
                    <a:pt x="871" y="1891"/>
                  </a:cubicBezTo>
                  <a:lnTo>
                    <a:pt x="1462" y="1891"/>
                  </a:lnTo>
                  <a:cubicBezTo>
                    <a:pt x="1725" y="1891"/>
                    <a:pt x="1947" y="1706"/>
                    <a:pt x="1995" y="1451"/>
                  </a:cubicBezTo>
                  <a:lnTo>
                    <a:pt x="2228" y="223"/>
                  </a:lnTo>
                  <a:cubicBezTo>
                    <a:pt x="2238" y="225"/>
                    <a:pt x="2248" y="226"/>
                    <a:pt x="2257" y="226"/>
                  </a:cubicBezTo>
                  <a:cubicBezTo>
                    <a:pt x="2388" y="226"/>
                    <a:pt x="2414" y="12"/>
                    <a:pt x="2261" y="1"/>
                  </a:cubicBezTo>
                  <a:lnTo>
                    <a:pt x="1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7525397" y="2654090"/>
              <a:ext cx="509689" cy="793251"/>
            </a:xfrm>
            <a:custGeom>
              <a:rect b="b" l="l" r="r" t="t"/>
              <a:pathLst>
                <a:path extrusionOk="0" h="1891" w="1215">
                  <a:moveTo>
                    <a:pt x="0" y="1"/>
                  </a:moveTo>
                  <a:lnTo>
                    <a:pt x="389" y="375"/>
                  </a:lnTo>
                  <a:lnTo>
                    <a:pt x="31" y="1891"/>
                  </a:lnTo>
                  <a:lnTo>
                    <a:pt x="263" y="1891"/>
                  </a:lnTo>
                  <a:cubicBezTo>
                    <a:pt x="526" y="1891"/>
                    <a:pt x="748" y="1706"/>
                    <a:pt x="796" y="1451"/>
                  </a:cubicBezTo>
                  <a:lnTo>
                    <a:pt x="1029" y="223"/>
                  </a:lnTo>
                  <a:cubicBezTo>
                    <a:pt x="1039" y="225"/>
                    <a:pt x="1049" y="226"/>
                    <a:pt x="1058" y="226"/>
                  </a:cubicBezTo>
                  <a:cubicBezTo>
                    <a:pt x="1189" y="226"/>
                    <a:pt x="1215" y="12"/>
                    <a:pt x="1062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7024526" y="2997229"/>
              <a:ext cx="898564" cy="911966"/>
            </a:xfrm>
            <a:custGeom>
              <a:rect b="b" l="l" r="r" t="t"/>
              <a:pathLst>
                <a:path extrusionOk="0" h="2174" w="2142">
                  <a:moveTo>
                    <a:pt x="1199" y="0"/>
                  </a:moveTo>
                  <a:lnTo>
                    <a:pt x="1199" y="0"/>
                  </a:lnTo>
                  <a:cubicBezTo>
                    <a:pt x="1091" y="359"/>
                    <a:pt x="869" y="337"/>
                    <a:pt x="736" y="522"/>
                  </a:cubicBezTo>
                  <a:cubicBezTo>
                    <a:pt x="629" y="670"/>
                    <a:pt x="662" y="936"/>
                    <a:pt x="625" y="1051"/>
                  </a:cubicBezTo>
                  <a:cubicBezTo>
                    <a:pt x="496" y="926"/>
                    <a:pt x="551" y="729"/>
                    <a:pt x="540" y="729"/>
                  </a:cubicBezTo>
                  <a:cubicBezTo>
                    <a:pt x="536" y="728"/>
                    <a:pt x="532" y="727"/>
                    <a:pt x="528" y="727"/>
                  </a:cubicBezTo>
                  <a:cubicBezTo>
                    <a:pt x="510" y="727"/>
                    <a:pt x="494" y="739"/>
                    <a:pt x="484" y="748"/>
                  </a:cubicBezTo>
                  <a:cubicBezTo>
                    <a:pt x="440" y="799"/>
                    <a:pt x="407" y="855"/>
                    <a:pt x="388" y="910"/>
                  </a:cubicBezTo>
                  <a:cubicBezTo>
                    <a:pt x="344" y="1021"/>
                    <a:pt x="240" y="1395"/>
                    <a:pt x="492" y="1580"/>
                  </a:cubicBezTo>
                  <a:cubicBezTo>
                    <a:pt x="485" y="1580"/>
                    <a:pt x="478" y="1580"/>
                    <a:pt x="472" y="1580"/>
                  </a:cubicBezTo>
                  <a:cubicBezTo>
                    <a:pt x="314" y="1580"/>
                    <a:pt x="184" y="1492"/>
                    <a:pt x="0" y="1336"/>
                  </a:cubicBezTo>
                  <a:cubicBezTo>
                    <a:pt x="74" y="1846"/>
                    <a:pt x="373" y="2065"/>
                    <a:pt x="706" y="2138"/>
                  </a:cubicBezTo>
                  <a:cubicBezTo>
                    <a:pt x="814" y="2164"/>
                    <a:pt x="924" y="2174"/>
                    <a:pt x="1032" y="2174"/>
                  </a:cubicBezTo>
                  <a:cubicBezTo>
                    <a:pt x="1272" y="2174"/>
                    <a:pt x="1496" y="2123"/>
                    <a:pt x="1631" y="2080"/>
                  </a:cubicBezTo>
                  <a:cubicBezTo>
                    <a:pt x="1687" y="2061"/>
                    <a:pt x="1724" y="2046"/>
                    <a:pt x="1742" y="2035"/>
                  </a:cubicBezTo>
                  <a:cubicBezTo>
                    <a:pt x="2142" y="1805"/>
                    <a:pt x="2101" y="1535"/>
                    <a:pt x="2038" y="1443"/>
                  </a:cubicBezTo>
                  <a:cubicBezTo>
                    <a:pt x="1908" y="1625"/>
                    <a:pt x="1768" y="1687"/>
                    <a:pt x="1684" y="1687"/>
                  </a:cubicBezTo>
                  <a:cubicBezTo>
                    <a:pt x="1618" y="1687"/>
                    <a:pt x="1586" y="1648"/>
                    <a:pt x="1624" y="1599"/>
                  </a:cubicBezTo>
                  <a:cubicBezTo>
                    <a:pt x="1735" y="1499"/>
                    <a:pt x="2068" y="1011"/>
                    <a:pt x="1457" y="689"/>
                  </a:cubicBezTo>
                  <a:cubicBezTo>
                    <a:pt x="1513" y="752"/>
                    <a:pt x="1557" y="815"/>
                    <a:pt x="1565" y="885"/>
                  </a:cubicBezTo>
                  <a:cubicBezTo>
                    <a:pt x="1572" y="955"/>
                    <a:pt x="1542" y="1025"/>
                    <a:pt x="1465" y="1077"/>
                  </a:cubicBezTo>
                  <a:cubicBezTo>
                    <a:pt x="1435" y="1095"/>
                    <a:pt x="1399" y="1114"/>
                    <a:pt x="1358" y="1117"/>
                  </a:cubicBezTo>
                  <a:cubicBezTo>
                    <a:pt x="1324" y="1117"/>
                    <a:pt x="1295" y="1114"/>
                    <a:pt x="1265" y="1107"/>
                  </a:cubicBezTo>
                  <a:cubicBezTo>
                    <a:pt x="1132" y="1066"/>
                    <a:pt x="1039" y="641"/>
                    <a:pt x="1043" y="552"/>
                  </a:cubicBezTo>
                  <a:cubicBezTo>
                    <a:pt x="1058" y="326"/>
                    <a:pt x="1476" y="304"/>
                    <a:pt x="1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7212038" y="3343304"/>
              <a:ext cx="532762" cy="565889"/>
            </a:xfrm>
            <a:custGeom>
              <a:rect b="b" l="l" r="r" t="t"/>
              <a:pathLst>
                <a:path extrusionOk="0" h="1349" w="1270">
                  <a:moveTo>
                    <a:pt x="452" y="0"/>
                  </a:moveTo>
                  <a:lnTo>
                    <a:pt x="452" y="0"/>
                  </a:lnTo>
                  <a:cubicBezTo>
                    <a:pt x="363" y="174"/>
                    <a:pt x="252" y="408"/>
                    <a:pt x="374" y="781"/>
                  </a:cubicBezTo>
                  <a:cubicBezTo>
                    <a:pt x="367" y="837"/>
                    <a:pt x="266" y="911"/>
                    <a:pt x="170" y="911"/>
                  </a:cubicBezTo>
                  <a:cubicBezTo>
                    <a:pt x="116" y="911"/>
                    <a:pt x="63" y="888"/>
                    <a:pt x="30" y="825"/>
                  </a:cubicBezTo>
                  <a:cubicBezTo>
                    <a:pt x="1" y="973"/>
                    <a:pt x="86" y="1177"/>
                    <a:pt x="259" y="1313"/>
                  </a:cubicBezTo>
                  <a:cubicBezTo>
                    <a:pt x="367" y="1339"/>
                    <a:pt x="477" y="1349"/>
                    <a:pt x="585" y="1349"/>
                  </a:cubicBezTo>
                  <a:cubicBezTo>
                    <a:pt x="825" y="1349"/>
                    <a:pt x="1049" y="1298"/>
                    <a:pt x="1184" y="1255"/>
                  </a:cubicBezTo>
                  <a:cubicBezTo>
                    <a:pt x="1240" y="1185"/>
                    <a:pt x="1269" y="1099"/>
                    <a:pt x="1269" y="1033"/>
                  </a:cubicBezTo>
                  <a:cubicBezTo>
                    <a:pt x="1213" y="1079"/>
                    <a:pt x="1060" y="1131"/>
                    <a:pt x="961" y="1131"/>
                  </a:cubicBezTo>
                  <a:cubicBezTo>
                    <a:pt x="912" y="1131"/>
                    <a:pt x="876" y="1118"/>
                    <a:pt x="873" y="1084"/>
                  </a:cubicBezTo>
                  <a:cubicBezTo>
                    <a:pt x="855" y="833"/>
                    <a:pt x="1125" y="615"/>
                    <a:pt x="996" y="374"/>
                  </a:cubicBezTo>
                  <a:cubicBezTo>
                    <a:pt x="947" y="426"/>
                    <a:pt x="879" y="670"/>
                    <a:pt x="701" y="670"/>
                  </a:cubicBezTo>
                  <a:cubicBezTo>
                    <a:pt x="689" y="670"/>
                    <a:pt x="676" y="668"/>
                    <a:pt x="663" y="666"/>
                  </a:cubicBezTo>
                  <a:cubicBezTo>
                    <a:pt x="489" y="633"/>
                    <a:pt x="433" y="171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7292382" y="3779080"/>
              <a:ext cx="758541" cy="327391"/>
            </a:xfrm>
            <a:custGeom>
              <a:rect b="b" l="l" r="r" t="t"/>
              <a:pathLst>
                <a:path extrusionOk="0" h="785" w="1807">
                  <a:moveTo>
                    <a:pt x="504" y="0"/>
                  </a:moveTo>
                  <a:cubicBezTo>
                    <a:pt x="293" y="60"/>
                    <a:pt x="0" y="318"/>
                    <a:pt x="0" y="318"/>
                  </a:cubicBezTo>
                  <a:lnTo>
                    <a:pt x="792" y="648"/>
                  </a:lnTo>
                  <a:lnTo>
                    <a:pt x="830" y="659"/>
                  </a:lnTo>
                  <a:lnTo>
                    <a:pt x="1226" y="784"/>
                  </a:lnTo>
                  <a:lnTo>
                    <a:pt x="1480" y="596"/>
                  </a:lnTo>
                  <a:lnTo>
                    <a:pt x="1806" y="359"/>
                  </a:lnTo>
                  <a:lnTo>
                    <a:pt x="618" y="3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7292382" y="3779080"/>
              <a:ext cx="348663" cy="276818"/>
            </a:xfrm>
            <a:custGeom>
              <a:rect b="b" l="l" r="r" t="t"/>
              <a:pathLst>
                <a:path extrusionOk="0" h="660" w="830">
                  <a:moveTo>
                    <a:pt x="504" y="0"/>
                  </a:moveTo>
                  <a:cubicBezTo>
                    <a:pt x="293" y="60"/>
                    <a:pt x="0" y="318"/>
                    <a:pt x="0" y="318"/>
                  </a:cubicBezTo>
                  <a:lnTo>
                    <a:pt x="792" y="648"/>
                  </a:lnTo>
                  <a:lnTo>
                    <a:pt x="830" y="659"/>
                  </a:lnTo>
                  <a:lnTo>
                    <a:pt x="767" y="466"/>
                  </a:lnTo>
                  <a:lnTo>
                    <a:pt x="752" y="422"/>
                  </a:lnTo>
                  <a:lnTo>
                    <a:pt x="618" y="33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7374800" y="3868079"/>
              <a:ext cx="470676" cy="143045"/>
            </a:xfrm>
            <a:custGeom>
              <a:rect b="b" l="l" r="r" t="t"/>
              <a:pathLst>
                <a:path extrusionOk="0" h="341" w="1122">
                  <a:moveTo>
                    <a:pt x="34" y="0"/>
                  </a:moveTo>
                  <a:lnTo>
                    <a:pt x="1" y="29"/>
                  </a:lnTo>
                  <a:lnTo>
                    <a:pt x="733" y="318"/>
                  </a:lnTo>
                  <a:lnTo>
                    <a:pt x="1122" y="340"/>
                  </a:lnTo>
                  <a:lnTo>
                    <a:pt x="741" y="2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7806455" y="3927226"/>
              <a:ext cx="313784" cy="201773"/>
            </a:xfrm>
            <a:custGeom>
              <a:rect b="b" l="l" r="r" t="t"/>
              <a:pathLst>
                <a:path extrusionOk="0" h="481" w="748">
                  <a:moveTo>
                    <a:pt x="518" y="0"/>
                  </a:moveTo>
                  <a:cubicBezTo>
                    <a:pt x="58" y="0"/>
                    <a:pt x="1" y="428"/>
                    <a:pt x="1" y="428"/>
                  </a:cubicBezTo>
                  <a:cubicBezTo>
                    <a:pt x="1" y="428"/>
                    <a:pt x="134" y="462"/>
                    <a:pt x="281" y="473"/>
                  </a:cubicBezTo>
                  <a:cubicBezTo>
                    <a:pt x="293" y="476"/>
                    <a:pt x="303" y="476"/>
                    <a:pt x="311" y="476"/>
                  </a:cubicBezTo>
                  <a:cubicBezTo>
                    <a:pt x="345" y="479"/>
                    <a:pt x="380" y="481"/>
                    <a:pt x="414" y="481"/>
                  </a:cubicBezTo>
                  <a:cubicBezTo>
                    <a:pt x="523" y="481"/>
                    <a:pt x="625" y="463"/>
                    <a:pt x="670" y="406"/>
                  </a:cubicBezTo>
                  <a:cubicBezTo>
                    <a:pt x="747" y="262"/>
                    <a:pt x="696" y="143"/>
                    <a:pt x="644" y="73"/>
                  </a:cubicBezTo>
                  <a:cubicBezTo>
                    <a:pt x="636" y="62"/>
                    <a:pt x="629" y="54"/>
                    <a:pt x="626" y="47"/>
                  </a:cubicBezTo>
                  <a:cubicBezTo>
                    <a:pt x="600" y="18"/>
                    <a:pt x="581" y="3"/>
                    <a:pt x="581" y="3"/>
                  </a:cubicBezTo>
                  <a:cubicBezTo>
                    <a:pt x="560" y="1"/>
                    <a:pt x="539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7861952" y="3960076"/>
              <a:ext cx="143723" cy="149056"/>
            </a:xfrm>
            <a:custGeom>
              <a:rect b="b" l="l" r="r" t="t"/>
              <a:pathLst>
                <a:path extrusionOk="0" h="351" w="346">
                  <a:moveTo>
                    <a:pt x="327" y="1"/>
                  </a:moveTo>
                  <a:cubicBezTo>
                    <a:pt x="272" y="1"/>
                    <a:pt x="52" y="96"/>
                    <a:pt x="30" y="182"/>
                  </a:cubicBezTo>
                  <a:cubicBezTo>
                    <a:pt x="18" y="208"/>
                    <a:pt x="7" y="234"/>
                    <a:pt x="4" y="263"/>
                  </a:cubicBezTo>
                  <a:cubicBezTo>
                    <a:pt x="0" y="277"/>
                    <a:pt x="10" y="350"/>
                    <a:pt x="19" y="350"/>
                  </a:cubicBezTo>
                  <a:cubicBezTo>
                    <a:pt x="21" y="350"/>
                    <a:pt x="24" y="343"/>
                    <a:pt x="26" y="323"/>
                  </a:cubicBezTo>
                  <a:cubicBezTo>
                    <a:pt x="30" y="160"/>
                    <a:pt x="148" y="71"/>
                    <a:pt x="325" y="27"/>
                  </a:cubicBezTo>
                  <a:cubicBezTo>
                    <a:pt x="345" y="9"/>
                    <a:pt x="343" y="1"/>
                    <a:pt x="32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7965753" y="3976046"/>
              <a:ext cx="133077" cy="138409"/>
            </a:xfrm>
            <a:custGeom>
              <a:rect b="b" l="l" r="r" t="t"/>
              <a:pathLst>
                <a:path extrusionOk="0" h="329" w="315">
                  <a:moveTo>
                    <a:pt x="180" y="0"/>
                  </a:moveTo>
                  <a:cubicBezTo>
                    <a:pt x="170" y="0"/>
                    <a:pt x="164" y="9"/>
                    <a:pt x="167" y="21"/>
                  </a:cubicBezTo>
                  <a:cubicBezTo>
                    <a:pt x="204" y="62"/>
                    <a:pt x="237" y="113"/>
                    <a:pt x="241" y="161"/>
                  </a:cubicBezTo>
                  <a:cubicBezTo>
                    <a:pt x="259" y="313"/>
                    <a:pt x="1" y="328"/>
                    <a:pt x="122" y="328"/>
                  </a:cubicBezTo>
                  <a:cubicBezTo>
                    <a:pt x="315" y="299"/>
                    <a:pt x="296" y="103"/>
                    <a:pt x="189" y="3"/>
                  </a:cubicBezTo>
                  <a:cubicBezTo>
                    <a:pt x="186" y="1"/>
                    <a:pt x="183" y="0"/>
                    <a:pt x="180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7928492" y="3997340"/>
              <a:ext cx="61215" cy="106468"/>
            </a:xfrm>
            <a:custGeom>
              <a:rect b="b" l="l" r="r" t="t"/>
              <a:pathLst>
                <a:path extrusionOk="0" h="255" w="144">
                  <a:moveTo>
                    <a:pt x="125" y="1"/>
                  </a:moveTo>
                  <a:cubicBezTo>
                    <a:pt x="91" y="1"/>
                    <a:pt x="0" y="52"/>
                    <a:pt x="13" y="144"/>
                  </a:cubicBezTo>
                  <a:cubicBezTo>
                    <a:pt x="13" y="170"/>
                    <a:pt x="21" y="207"/>
                    <a:pt x="40" y="233"/>
                  </a:cubicBezTo>
                  <a:cubicBezTo>
                    <a:pt x="50" y="247"/>
                    <a:pt x="58" y="254"/>
                    <a:pt x="62" y="254"/>
                  </a:cubicBezTo>
                  <a:cubicBezTo>
                    <a:pt x="65" y="254"/>
                    <a:pt x="63" y="246"/>
                    <a:pt x="54" y="229"/>
                  </a:cubicBezTo>
                  <a:cubicBezTo>
                    <a:pt x="40" y="166"/>
                    <a:pt x="25" y="40"/>
                    <a:pt x="128" y="26"/>
                  </a:cubicBezTo>
                  <a:cubicBezTo>
                    <a:pt x="143" y="9"/>
                    <a:pt x="138" y="1"/>
                    <a:pt x="125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6952793" y="3852139"/>
              <a:ext cx="753418" cy="292383"/>
            </a:xfrm>
            <a:custGeom>
              <a:rect b="b" l="l" r="r" t="t"/>
              <a:pathLst>
                <a:path extrusionOk="0" h="697" w="1796">
                  <a:moveTo>
                    <a:pt x="1343" y="1"/>
                  </a:moveTo>
                  <a:lnTo>
                    <a:pt x="1225" y="20"/>
                  </a:lnTo>
                  <a:lnTo>
                    <a:pt x="1" y="211"/>
                  </a:lnTo>
                  <a:lnTo>
                    <a:pt x="286" y="486"/>
                  </a:lnTo>
                  <a:lnTo>
                    <a:pt x="511" y="696"/>
                  </a:lnTo>
                  <a:lnTo>
                    <a:pt x="918" y="615"/>
                  </a:lnTo>
                  <a:lnTo>
                    <a:pt x="959" y="607"/>
                  </a:lnTo>
                  <a:lnTo>
                    <a:pt x="1795" y="367"/>
                  </a:lnTo>
                  <a:cubicBezTo>
                    <a:pt x="1795" y="367"/>
                    <a:pt x="1543" y="78"/>
                    <a:pt x="1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7337629" y="3850947"/>
              <a:ext cx="367293" cy="260847"/>
            </a:xfrm>
            <a:custGeom>
              <a:rect b="b" l="l" r="r" t="t"/>
              <a:pathLst>
                <a:path extrusionOk="0" h="616" w="879">
                  <a:moveTo>
                    <a:pt x="426" y="1"/>
                  </a:moveTo>
                  <a:lnTo>
                    <a:pt x="308" y="20"/>
                  </a:lnTo>
                  <a:lnTo>
                    <a:pt x="120" y="389"/>
                  </a:lnTo>
                  <a:lnTo>
                    <a:pt x="98" y="430"/>
                  </a:lnTo>
                  <a:lnTo>
                    <a:pt x="1" y="615"/>
                  </a:lnTo>
                  <a:lnTo>
                    <a:pt x="42" y="607"/>
                  </a:lnTo>
                  <a:lnTo>
                    <a:pt x="878" y="367"/>
                  </a:lnTo>
                  <a:cubicBezTo>
                    <a:pt x="878" y="367"/>
                    <a:pt x="626" y="78"/>
                    <a:pt x="42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7141983" y="3953234"/>
              <a:ext cx="486198" cy="101516"/>
            </a:xfrm>
            <a:custGeom>
              <a:rect b="b" l="l" r="r" t="t"/>
              <a:pathLst>
                <a:path extrusionOk="0" h="242" w="1159">
                  <a:moveTo>
                    <a:pt x="1133" y="0"/>
                  </a:moveTo>
                  <a:lnTo>
                    <a:pt x="386" y="211"/>
                  </a:lnTo>
                  <a:lnTo>
                    <a:pt x="1" y="219"/>
                  </a:lnTo>
                  <a:lnTo>
                    <a:pt x="393" y="241"/>
                  </a:lnTo>
                  <a:lnTo>
                    <a:pt x="1159" y="33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6865959" y="3940650"/>
              <a:ext cx="304555" cy="210163"/>
            </a:xfrm>
            <a:custGeom>
              <a:rect b="b" l="l" r="r" t="t"/>
              <a:pathLst>
                <a:path extrusionOk="0" h="501" w="726">
                  <a:moveTo>
                    <a:pt x="208" y="0"/>
                  </a:moveTo>
                  <a:cubicBezTo>
                    <a:pt x="208" y="0"/>
                    <a:pt x="186" y="15"/>
                    <a:pt x="156" y="41"/>
                  </a:cubicBezTo>
                  <a:cubicBezTo>
                    <a:pt x="148" y="49"/>
                    <a:pt x="141" y="56"/>
                    <a:pt x="134" y="63"/>
                  </a:cubicBezTo>
                  <a:cubicBezTo>
                    <a:pt x="71" y="126"/>
                    <a:pt x="1" y="241"/>
                    <a:pt x="56" y="393"/>
                  </a:cubicBezTo>
                  <a:cubicBezTo>
                    <a:pt x="104" y="471"/>
                    <a:pt x="256" y="497"/>
                    <a:pt x="400" y="500"/>
                  </a:cubicBezTo>
                  <a:lnTo>
                    <a:pt x="430" y="500"/>
                  </a:lnTo>
                  <a:cubicBezTo>
                    <a:pt x="443" y="500"/>
                    <a:pt x="456" y="501"/>
                    <a:pt x="469" y="501"/>
                  </a:cubicBezTo>
                  <a:cubicBezTo>
                    <a:pt x="604" y="501"/>
                    <a:pt x="718" y="485"/>
                    <a:pt x="718" y="485"/>
                  </a:cubicBezTo>
                  <a:cubicBezTo>
                    <a:pt x="718" y="485"/>
                    <a:pt x="725" y="19"/>
                    <a:pt x="2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6991628" y="3978709"/>
              <a:ext cx="127754" cy="159703"/>
            </a:xfrm>
            <a:custGeom>
              <a:rect b="b" l="l" r="r" t="t"/>
              <a:pathLst>
                <a:path extrusionOk="0" h="380" w="302">
                  <a:moveTo>
                    <a:pt x="13" y="1"/>
                  </a:moveTo>
                  <a:cubicBezTo>
                    <a:pt x="2" y="1"/>
                    <a:pt x="1" y="8"/>
                    <a:pt x="16" y="26"/>
                  </a:cubicBezTo>
                  <a:cubicBezTo>
                    <a:pt x="186" y="85"/>
                    <a:pt x="290" y="189"/>
                    <a:pt x="267" y="351"/>
                  </a:cubicBezTo>
                  <a:cubicBezTo>
                    <a:pt x="266" y="372"/>
                    <a:pt x="267" y="380"/>
                    <a:pt x="270" y="380"/>
                  </a:cubicBezTo>
                  <a:cubicBezTo>
                    <a:pt x="278" y="380"/>
                    <a:pt x="300" y="309"/>
                    <a:pt x="297" y="293"/>
                  </a:cubicBezTo>
                  <a:cubicBezTo>
                    <a:pt x="301" y="267"/>
                    <a:pt x="293" y="240"/>
                    <a:pt x="286" y="214"/>
                  </a:cubicBezTo>
                  <a:cubicBezTo>
                    <a:pt x="277" y="123"/>
                    <a:pt x="60" y="1"/>
                    <a:pt x="13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6879843" y="3989356"/>
              <a:ext cx="103799" cy="138409"/>
            </a:xfrm>
            <a:custGeom>
              <a:rect b="b" l="l" r="r" t="t"/>
              <a:pathLst>
                <a:path extrusionOk="0" h="334" w="248">
                  <a:moveTo>
                    <a:pt x="177" y="1"/>
                  </a:moveTo>
                  <a:cubicBezTo>
                    <a:pt x="175" y="1"/>
                    <a:pt x="173" y="1"/>
                    <a:pt x="171" y="2"/>
                  </a:cubicBezTo>
                  <a:cubicBezTo>
                    <a:pt x="45" y="90"/>
                    <a:pt x="0" y="282"/>
                    <a:pt x="185" y="330"/>
                  </a:cubicBezTo>
                  <a:cubicBezTo>
                    <a:pt x="201" y="332"/>
                    <a:pt x="210" y="333"/>
                    <a:pt x="215" y="333"/>
                  </a:cubicBezTo>
                  <a:cubicBezTo>
                    <a:pt x="247" y="333"/>
                    <a:pt x="57" y="286"/>
                    <a:pt x="93" y="157"/>
                  </a:cubicBezTo>
                  <a:cubicBezTo>
                    <a:pt x="108" y="108"/>
                    <a:pt x="144" y="57"/>
                    <a:pt x="188" y="24"/>
                  </a:cubicBezTo>
                  <a:cubicBezTo>
                    <a:pt x="195" y="11"/>
                    <a:pt x="188" y="1"/>
                    <a:pt x="177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7002274" y="4018634"/>
              <a:ext cx="55892" cy="106468"/>
            </a:xfrm>
            <a:custGeom>
              <a:rect b="b" l="l" r="r" t="t"/>
              <a:pathLst>
                <a:path extrusionOk="0" h="259" w="136">
                  <a:moveTo>
                    <a:pt x="17" y="0"/>
                  </a:moveTo>
                  <a:cubicBezTo>
                    <a:pt x="5" y="0"/>
                    <a:pt x="1" y="8"/>
                    <a:pt x="12" y="25"/>
                  </a:cubicBezTo>
                  <a:cubicBezTo>
                    <a:pt x="111" y="47"/>
                    <a:pt x="82" y="172"/>
                    <a:pt x="56" y="232"/>
                  </a:cubicBezTo>
                  <a:cubicBezTo>
                    <a:pt x="45" y="250"/>
                    <a:pt x="41" y="258"/>
                    <a:pt x="45" y="258"/>
                  </a:cubicBezTo>
                  <a:cubicBezTo>
                    <a:pt x="48" y="258"/>
                    <a:pt x="57" y="252"/>
                    <a:pt x="70" y="239"/>
                  </a:cubicBezTo>
                  <a:cubicBezTo>
                    <a:pt x="93" y="213"/>
                    <a:pt x="104" y="180"/>
                    <a:pt x="108" y="150"/>
                  </a:cubicBezTo>
                  <a:cubicBezTo>
                    <a:pt x="135" y="59"/>
                    <a:pt x="49" y="0"/>
                    <a:pt x="1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7022428" y="3701963"/>
              <a:ext cx="1068460" cy="270150"/>
            </a:xfrm>
            <a:custGeom>
              <a:rect b="b" l="l" r="r" t="t"/>
              <a:pathLst>
                <a:path extrusionOk="0" h="644" w="2547">
                  <a:moveTo>
                    <a:pt x="1" y="0"/>
                  </a:moveTo>
                  <a:lnTo>
                    <a:pt x="345" y="581"/>
                  </a:lnTo>
                  <a:lnTo>
                    <a:pt x="808" y="596"/>
                  </a:lnTo>
                  <a:lnTo>
                    <a:pt x="2435" y="644"/>
                  </a:lnTo>
                  <a:cubicBezTo>
                    <a:pt x="2435" y="644"/>
                    <a:pt x="2469" y="603"/>
                    <a:pt x="2491" y="536"/>
                  </a:cubicBezTo>
                  <a:cubicBezTo>
                    <a:pt x="2495" y="529"/>
                    <a:pt x="2498" y="521"/>
                    <a:pt x="2502" y="511"/>
                  </a:cubicBezTo>
                  <a:cubicBezTo>
                    <a:pt x="2536" y="403"/>
                    <a:pt x="2546" y="244"/>
                    <a:pt x="2376" y="122"/>
                  </a:cubicBezTo>
                  <a:lnTo>
                    <a:pt x="1988" y="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6909166" y="3701963"/>
              <a:ext cx="322174" cy="243722"/>
            </a:xfrm>
            <a:custGeom>
              <a:rect b="b" l="l" r="r" t="t"/>
              <a:pathLst>
                <a:path extrusionOk="0" h="581" w="768">
                  <a:moveTo>
                    <a:pt x="271" y="0"/>
                  </a:moveTo>
                  <a:cubicBezTo>
                    <a:pt x="271" y="0"/>
                    <a:pt x="245" y="7"/>
                    <a:pt x="212" y="26"/>
                  </a:cubicBezTo>
                  <a:cubicBezTo>
                    <a:pt x="201" y="29"/>
                    <a:pt x="190" y="37"/>
                    <a:pt x="178" y="45"/>
                  </a:cubicBezTo>
                  <a:cubicBezTo>
                    <a:pt x="101" y="93"/>
                    <a:pt x="1" y="185"/>
                    <a:pt x="9" y="344"/>
                  </a:cubicBezTo>
                  <a:cubicBezTo>
                    <a:pt x="27" y="433"/>
                    <a:pt x="168" y="488"/>
                    <a:pt x="305" y="525"/>
                  </a:cubicBezTo>
                  <a:cubicBezTo>
                    <a:pt x="315" y="529"/>
                    <a:pt x="323" y="529"/>
                    <a:pt x="334" y="533"/>
                  </a:cubicBezTo>
                  <a:cubicBezTo>
                    <a:pt x="479" y="569"/>
                    <a:pt x="615" y="581"/>
                    <a:pt x="615" y="581"/>
                  </a:cubicBezTo>
                  <a:cubicBezTo>
                    <a:pt x="615" y="581"/>
                    <a:pt x="767" y="133"/>
                    <a:pt x="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7199453" y="3757755"/>
              <a:ext cx="441311" cy="12585"/>
            </a:xfrm>
            <a:custGeom>
              <a:rect b="b" l="l" r="r" t="t"/>
              <a:pathLst>
                <a:path extrusionOk="0" h="30" w="1052">
                  <a:moveTo>
                    <a:pt x="985" y="0"/>
                  </a:moveTo>
                  <a:lnTo>
                    <a:pt x="134" y="4"/>
                  </a:lnTo>
                  <a:cubicBezTo>
                    <a:pt x="134" y="4"/>
                    <a:pt x="86" y="7"/>
                    <a:pt x="56" y="11"/>
                  </a:cubicBezTo>
                  <a:cubicBezTo>
                    <a:pt x="1" y="15"/>
                    <a:pt x="23" y="23"/>
                    <a:pt x="56" y="26"/>
                  </a:cubicBezTo>
                  <a:cubicBezTo>
                    <a:pt x="53" y="26"/>
                    <a:pt x="138" y="30"/>
                    <a:pt x="138" y="30"/>
                  </a:cubicBezTo>
                  <a:lnTo>
                    <a:pt x="985" y="26"/>
                  </a:lnTo>
                  <a:lnTo>
                    <a:pt x="1037" y="26"/>
                  </a:lnTo>
                  <a:cubicBezTo>
                    <a:pt x="1040" y="23"/>
                    <a:pt x="1052" y="15"/>
                    <a:pt x="1037" y="4"/>
                  </a:cubicBezTo>
                  <a:lnTo>
                    <a:pt x="1033" y="0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6983643" y="3712538"/>
              <a:ext cx="101139" cy="119776"/>
            </a:xfrm>
            <a:custGeom>
              <a:rect b="b" l="l" r="r" t="t"/>
              <a:pathLst>
                <a:path extrusionOk="0" h="286" w="242">
                  <a:moveTo>
                    <a:pt x="34" y="1"/>
                  </a:moveTo>
                  <a:cubicBezTo>
                    <a:pt x="23" y="4"/>
                    <a:pt x="12" y="12"/>
                    <a:pt x="0" y="20"/>
                  </a:cubicBezTo>
                  <a:cubicBezTo>
                    <a:pt x="8" y="20"/>
                    <a:pt x="12" y="23"/>
                    <a:pt x="19" y="23"/>
                  </a:cubicBezTo>
                  <a:lnTo>
                    <a:pt x="41" y="34"/>
                  </a:lnTo>
                  <a:cubicBezTo>
                    <a:pt x="71" y="52"/>
                    <a:pt x="97" y="75"/>
                    <a:pt x="123" y="97"/>
                  </a:cubicBezTo>
                  <a:cubicBezTo>
                    <a:pt x="145" y="123"/>
                    <a:pt x="167" y="149"/>
                    <a:pt x="186" y="175"/>
                  </a:cubicBezTo>
                  <a:cubicBezTo>
                    <a:pt x="190" y="182"/>
                    <a:pt x="193" y="189"/>
                    <a:pt x="197" y="197"/>
                  </a:cubicBezTo>
                  <a:cubicBezTo>
                    <a:pt x="197" y="197"/>
                    <a:pt x="197" y="201"/>
                    <a:pt x="200" y="204"/>
                  </a:cubicBezTo>
                  <a:cubicBezTo>
                    <a:pt x="200" y="208"/>
                    <a:pt x="204" y="211"/>
                    <a:pt x="208" y="219"/>
                  </a:cubicBezTo>
                  <a:cubicBezTo>
                    <a:pt x="215" y="230"/>
                    <a:pt x="219" y="245"/>
                    <a:pt x="226" y="256"/>
                  </a:cubicBezTo>
                  <a:cubicBezTo>
                    <a:pt x="226" y="264"/>
                    <a:pt x="226" y="267"/>
                    <a:pt x="230" y="271"/>
                  </a:cubicBezTo>
                  <a:lnTo>
                    <a:pt x="230" y="278"/>
                  </a:lnTo>
                  <a:cubicBezTo>
                    <a:pt x="230" y="286"/>
                    <a:pt x="234" y="286"/>
                    <a:pt x="234" y="286"/>
                  </a:cubicBezTo>
                  <a:cubicBezTo>
                    <a:pt x="238" y="282"/>
                    <a:pt x="238" y="278"/>
                    <a:pt x="241" y="274"/>
                  </a:cubicBezTo>
                  <a:lnTo>
                    <a:pt x="241" y="264"/>
                  </a:lnTo>
                  <a:lnTo>
                    <a:pt x="241" y="256"/>
                  </a:lnTo>
                  <a:cubicBezTo>
                    <a:pt x="241" y="252"/>
                    <a:pt x="241" y="238"/>
                    <a:pt x="234" y="219"/>
                  </a:cubicBezTo>
                  <a:cubicBezTo>
                    <a:pt x="234" y="211"/>
                    <a:pt x="230" y="201"/>
                    <a:pt x="226" y="194"/>
                  </a:cubicBezTo>
                  <a:cubicBezTo>
                    <a:pt x="222" y="189"/>
                    <a:pt x="222" y="186"/>
                    <a:pt x="222" y="186"/>
                  </a:cubicBezTo>
                  <a:lnTo>
                    <a:pt x="215" y="175"/>
                  </a:lnTo>
                  <a:lnTo>
                    <a:pt x="212" y="163"/>
                  </a:lnTo>
                  <a:cubicBezTo>
                    <a:pt x="193" y="134"/>
                    <a:pt x="171" y="108"/>
                    <a:pt x="145" y="83"/>
                  </a:cubicBezTo>
                  <a:cubicBezTo>
                    <a:pt x="119" y="56"/>
                    <a:pt x="89" y="30"/>
                    <a:pt x="56" y="12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7361582" y="3744479"/>
              <a:ext cx="729263" cy="228907"/>
            </a:xfrm>
            <a:custGeom>
              <a:rect b="b" l="l" r="r" t="t"/>
              <a:pathLst>
                <a:path extrusionOk="0" h="545" w="1740">
                  <a:moveTo>
                    <a:pt x="1181" y="1"/>
                  </a:moveTo>
                  <a:lnTo>
                    <a:pt x="1" y="497"/>
                  </a:lnTo>
                  <a:lnTo>
                    <a:pt x="1628" y="545"/>
                  </a:lnTo>
                  <a:cubicBezTo>
                    <a:pt x="1628" y="545"/>
                    <a:pt x="1662" y="504"/>
                    <a:pt x="1684" y="437"/>
                  </a:cubicBezTo>
                  <a:cubicBezTo>
                    <a:pt x="1688" y="430"/>
                    <a:pt x="1691" y="422"/>
                    <a:pt x="1695" y="412"/>
                  </a:cubicBezTo>
                  <a:cubicBezTo>
                    <a:pt x="1729" y="304"/>
                    <a:pt x="1739" y="145"/>
                    <a:pt x="1569" y="23"/>
                  </a:cubicBezTo>
                  <a:lnTo>
                    <a:pt x="1181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7401228" y="3891151"/>
              <a:ext cx="670777" cy="36076"/>
            </a:xfrm>
            <a:custGeom>
              <a:rect b="b" l="l" r="r" t="t"/>
              <a:pathLst>
                <a:path extrusionOk="0" h="86" w="1599">
                  <a:moveTo>
                    <a:pt x="57" y="0"/>
                  </a:moveTo>
                  <a:cubicBezTo>
                    <a:pt x="1" y="4"/>
                    <a:pt x="23" y="12"/>
                    <a:pt x="57" y="15"/>
                  </a:cubicBezTo>
                  <a:cubicBezTo>
                    <a:pt x="57" y="19"/>
                    <a:pt x="137" y="26"/>
                    <a:pt x="137" y="26"/>
                  </a:cubicBezTo>
                  <a:lnTo>
                    <a:pt x="1584" y="85"/>
                  </a:lnTo>
                  <a:lnTo>
                    <a:pt x="1588" y="85"/>
                  </a:lnTo>
                  <a:cubicBezTo>
                    <a:pt x="1592" y="78"/>
                    <a:pt x="1595" y="70"/>
                    <a:pt x="1599" y="60"/>
                  </a:cubicBezTo>
                  <a:lnTo>
                    <a:pt x="1584" y="60"/>
                  </a:lnTo>
                  <a:lnTo>
                    <a:pt x="13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6959690" y="3781742"/>
              <a:ext cx="101139" cy="143732"/>
            </a:xfrm>
            <a:custGeom>
              <a:rect b="b" l="l" r="r" t="t"/>
              <a:pathLst>
                <a:path extrusionOk="0" h="340" w="242">
                  <a:moveTo>
                    <a:pt x="11" y="0"/>
                  </a:moveTo>
                  <a:cubicBezTo>
                    <a:pt x="1" y="0"/>
                    <a:pt x="5" y="5"/>
                    <a:pt x="35" y="18"/>
                  </a:cubicBezTo>
                  <a:cubicBezTo>
                    <a:pt x="179" y="70"/>
                    <a:pt x="216" y="210"/>
                    <a:pt x="187" y="332"/>
                  </a:cubicBezTo>
                  <a:cubicBezTo>
                    <a:pt x="197" y="336"/>
                    <a:pt x="205" y="336"/>
                    <a:pt x="216" y="340"/>
                  </a:cubicBezTo>
                  <a:cubicBezTo>
                    <a:pt x="242" y="288"/>
                    <a:pt x="227" y="96"/>
                    <a:pt x="139" y="48"/>
                  </a:cubicBezTo>
                  <a:cubicBezTo>
                    <a:pt x="128" y="27"/>
                    <a:pt x="33" y="0"/>
                    <a:pt x="11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5" name="Google Shape;1875;p29"/>
          <p:cNvSpPr txBox="1"/>
          <p:nvPr/>
        </p:nvSpPr>
        <p:spPr>
          <a:xfrm>
            <a:off x="993775" y="1382712"/>
            <a:ext cx="357981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800"/>
              <a:buFont typeface="Figtree"/>
              <a:buNone/>
            </a:pPr>
            <a:r>
              <a:rPr b="1" i="0" lang="en-US" sz="1800" u="none">
                <a:solidFill>
                  <a:srgbClr val="9B9102"/>
                </a:solidFill>
                <a:latin typeface="Figtree"/>
                <a:ea typeface="Figtree"/>
                <a:cs typeface="Figtree"/>
                <a:sym typeface="Figtree"/>
              </a:rPr>
              <a:t>Dostatečná teplená úprava</a:t>
            </a:r>
            <a:endParaRPr/>
          </a:p>
        </p:txBody>
      </p:sp>
      <p:sp>
        <p:nvSpPr>
          <p:cNvPr id="1876" name="Google Shape;1876;p29"/>
          <p:cNvSpPr txBox="1"/>
          <p:nvPr/>
        </p:nvSpPr>
        <p:spPr>
          <a:xfrm>
            <a:off x="642937" y="1874837"/>
            <a:ext cx="4075112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Min. teplota 72 °C po dobu 10 min.</a:t>
            </a:r>
            <a:r>
              <a:rPr b="0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, a to v jádře masa.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K ověření použijte potravinářský teploměr.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Dostatečná tepelná úprava masa je důležitá k </a:t>
            </a:r>
            <a:r>
              <a:rPr b="1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usmrcení mikroorganismů.</a:t>
            </a:r>
            <a:endParaRPr/>
          </a:p>
        </p:txBody>
      </p:sp>
      <p:sp>
        <p:nvSpPr>
          <p:cNvPr id="1877" name="Google Shape;1877;p29"/>
          <p:cNvSpPr txBox="1"/>
          <p:nvPr/>
        </p:nvSpPr>
        <p:spPr>
          <a:xfrm>
            <a:off x="4927600" y="1377950"/>
            <a:ext cx="33369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9102"/>
              </a:buClr>
              <a:buSzPts val="1800"/>
              <a:buFont typeface="Figtree"/>
              <a:buNone/>
            </a:pPr>
            <a:r>
              <a:rPr b="1" i="0" lang="en-US" sz="1800" u="none">
                <a:solidFill>
                  <a:srgbClr val="9B9102"/>
                </a:solidFill>
                <a:latin typeface="Figtree"/>
                <a:ea typeface="Figtree"/>
                <a:cs typeface="Figtree"/>
                <a:sym typeface="Figtree"/>
              </a:rPr>
              <a:t>Samotné grilování</a:t>
            </a:r>
            <a:endParaRPr/>
          </a:p>
        </p:txBody>
      </p:sp>
      <p:sp>
        <p:nvSpPr>
          <p:cNvPr id="1878" name="Google Shape;1878;p29"/>
          <p:cNvSpPr txBox="1"/>
          <p:nvPr/>
        </p:nvSpPr>
        <p:spPr>
          <a:xfrm>
            <a:off x="4927600" y="1874837"/>
            <a:ext cx="3336925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Zabraňte přímému styku</a:t>
            </a:r>
            <a:r>
              <a:rPr b="0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 plamenů s masem. 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Ogrilované maso položte na </a:t>
            </a:r>
            <a:br>
              <a:rPr b="0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</a:br>
            <a:r>
              <a:rPr b="1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čistý talíř</a:t>
            </a:r>
            <a:r>
              <a:rPr b="0" i="0" lang="en-US" sz="1600" u="none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 a konzumujte ihned nebo udržujte při teplotě min. 60°C, pokud vychladlo, před konzumací maso opět zahřejte min. na 72 °C po dobu 10 min.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3"/>
          <p:cNvSpPr txBox="1"/>
          <p:nvPr>
            <p:ph type="title"/>
          </p:nvPr>
        </p:nvSpPr>
        <p:spPr>
          <a:xfrm>
            <a:off x="712787" y="1612900"/>
            <a:ext cx="7532687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50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Cestování a očkování</a:t>
            </a:r>
            <a:endParaRPr/>
          </a:p>
        </p:txBody>
      </p:sp>
      <p:sp>
        <p:nvSpPr>
          <p:cNvPr id="1070" name="Google Shape;1070;p3"/>
          <p:cNvSpPr txBox="1"/>
          <p:nvPr>
            <p:ph type="title"/>
          </p:nvPr>
        </p:nvSpPr>
        <p:spPr>
          <a:xfrm>
            <a:off x="712787" y="901700"/>
            <a:ext cx="1652587" cy="8953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i="0" lang="en-US" sz="60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01</a:t>
            </a:r>
            <a:endParaRPr/>
          </a:p>
        </p:txBody>
      </p:sp>
      <p:grpSp>
        <p:nvGrpSpPr>
          <p:cNvPr id="1071" name="Google Shape;1071;p3"/>
          <p:cNvGrpSpPr/>
          <p:nvPr/>
        </p:nvGrpSpPr>
        <p:grpSpPr>
          <a:xfrm>
            <a:off x="850900" y="3798887"/>
            <a:ext cx="2220912" cy="1228725"/>
            <a:chOff x="2781962" y="3910288"/>
            <a:chExt cx="1928453" cy="1066823"/>
          </a:xfrm>
        </p:grpSpPr>
        <p:sp>
          <p:nvSpPr>
            <p:cNvPr id="1072" name="Google Shape;1072;p3"/>
            <p:cNvSpPr/>
            <p:nvPr/>
          </p:nvSpPr>
          <p:spPr>
            <a:xfrm>
              <a:off x="2877076" y="4411998"/>
              <a:ext cx="199875" cy="213640"/>
            </a:xfrm>
            <a:custGeom>
              <a:rect b="b" l="l" r="r" t="t"/>
              <a:pathLst>
                <a:path extrusionOk="0" h="709" w="663">
                  <a:moveTo>
                    <a:pt x="401" y="0"/>
                  </a:moveTo>
                  <a:cubicBezTo>
                    <a:pt x="389" y="0"/>
                    <a:pt x="376" y="2"/>
                    <a:pt x="363" y="6"/>
                  </a:cubicBezTo>
                  <a:cubicBezTo>
                    <a:pt x="296" y="24"/>
                    <a:pt x="404" y="165"/>
                    <a:pt x="426" y="216"/>
                  </a:cubicBezTo>
                  <a:cubicBezTo>
                    <a:pt x="459" y="305"/>
                    <a:pt x="482" y="361"/>
                    <a:pt x="492" y="465"/>
                  </a:cubicBezTo>
                  <a:cubicBezTo>
                    <a:pt x="441" y="372"/>
                    <a:pt x="348" y="301"/>
                    <a:pt x="245" y="279"/>
                  </a:cubicBezTo>
                  <a:cubicBezTo>
                    <a:pt x="237" y="278"/>
                    <a:pt x="230" y="277"/>
                    <a:pt x="222" y="277"/>
                  </a:cubicBezTo>
                  <a:cubicBezTo>
                    <a:pt x="207" y="277"/>
                    <a:pt x="193" y="281"/>
                    <a:pt x="185" y="291"/>
                  </a:cubicBezTo>
                  <a:cubicBezTo>
                    <a:pt x="171" y="313"/>
                    <a:pt x="278" y="349"/>
                    <a:pt x="318" y="487"/>
                  </a:cubicBezTo>
                  <a:cubicBezTo>
                    <a:pt x="256" y="460"/>
                    <a:pt x="193" y="443"/>
                    <a:pt x="127" y="428"/>
                  </a:cubicBezTo>
                  <a:cubicBezTo>
                    <a:pt x="114" y="426"/>
                    <a:pt x="101" y="425"/>
                    <a:pt x="89" y="425"/>
                  </a:cubicBezTo>
                  <a:cubicBezTo>
                    <a:pt x="71" y="425"/>
                    <a:pt x="53" y="428"/>
                    <a:pt x="38" y="438"/>
                  </a:cubicBezTo>
                  <a:cubicBezTo>
                    <a:pt x="0" y="465"/>
                    <a:pt x="159" y="539"/>
                    <a:pt x="207" y="554"/>
                  </a:cubicBezTo>
                  <a:cubicBezTo>
                    <a:pt x="267" y="571"/>
                    <a:pt x="296" y="672"/>
                    <a:pt x="356" y="690"/>
                  </a:cubicBezTo>
                  <a:cubicBezTo>
                    <a:pt x="393" y="701"/>
                    <a:pt x="431" y="708"/>
                    <a:pt x="469" y="708"/>
                  </a:cubicBezTo>
                  <a:cubicBezTo>
                    <a:pt x="495" y="708"/>
                    <a:pt x="520" y="705"/>
                    <a:pt x="545" y="697"/>
                  </a:cubicBezTo>
                  <a:cubicBezTo>
                    <a:pt x="607" y="675"/>
                    <a:pt x="659" y="624"/>
                    <a:pt x="663" y="561"/>
                  </a:cubicBezTo>
                  <a:cubicBezTo>
                    <a:pt x="663" y="561"/>
                    <a:pt x="620" y="0"/>
                    <a:pt x="401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2781962" y="4312338"/>
              <a:ext cx="1258261" cy="609097"/>
            </a:xfrm>
            <a:custGeom>
              <a:rect b="b" l="l" r="r" t="t"/>
              <a:pathLst>
                <a:path extrusionOk="0" h="2024" w="4181">
                  <a:moveTo>
                    <a:pt x="1872" y="0"/>
                  </a:moveTo>
                  <a:lnTo>
                    <a:pt x="1872" y="7"/>
                  </a:lnTo>
                  <a:lnTo>
                    <a:pt x="903" y="26"/>
                  </a:lnTo>
                  <a:cubicBezTo>
                    <a:pt x="911" y="248"/>
                    <a:pt x="981" y="755"/>
                    <a:pt x="851" y="925"/>
                  </a:cubicBezTo>
                  <a:cubicBezTo>
                    <a:pt x="766" y="984"/>
                    <a:pt x="644" y="984"/>
                    <a:pt x="578" y="1073"/>
                  </a:cubicBezTo>
                  <a:cubicBezTo>
                    <a:pt x="385" y="1247"/>
                    <a:pt x="192" y="1424"/>
                    <a:pt x="1" y="1602"/>
                  </a:cubicBezTo>
                  <a:cubicBezTo>
                    <a:pt x="82" y="1647"/>
                    <a:pt x="169" y="1666"/>
                    <a:pt x="258" y="1666"/>
                  </a:cubicBezTo>
                  <a:cubicBezTo>
                    <a:pt x="504" y="1666"/>
                    <a:pt x="769" y="1521"/>
                    <a:pt x="991" y="1391"/>
                  </a:cubicBezTo>
                  <a:cubicBezTo>
                    <a:pt x="1037" y="1366"/>
                    <a:pt x="1090" y="1340"/>
                    <a:pt x="1140" y="1340"/>
                  </a:cubicBezTo>
                  <a:cubicBezTo>
                    <a:pt x="1162" y="1340"/>
                    <a:pt x="1183" y="1345"/>
                    <a:pt x="1203" y="1358"/>
                  </a:cubicBezTo>
                  <a:cubicBezTo>
                    <a:pt x="1295" y="1417"/>
                    <a:pt x="1225" y="1528"/>
                    <a:pt x="1169" y="1624"/>
                  </a:cubicBezTo>
                  <a:cubicBezTo>
                    <a:pt x="1158" y="1643"/>
                    <a:pt x="1147" y="1661"/>
                    <a:pt x="1136" y="1676"/>
                  </a:cubicBezTo>
                  <a:cubicBezTo>
                    <a:pt x="1080" y="1783"/>
                    <a:pt x="1092" y="1923"/>
                    <a:pt x="1173" y="2020"/>
                  </a:cubicBezTo>
                  <a:cubicBezTo>
                    <a:pt x="1362" y="1830"/>
                    <a:pt x="1604" y="1631"/>
                    <a:pt x="1868" y="1631"/>
                  </a:cubicBezTo>
                  <a:cubicBezTo>
                    <a:pt x="1876" y="1631"/>
                    <a:pt x="1885" y="1631"/>
                    <a:pt x="1894" y="1631"/>
                  </a:cubicBezTo>
                  <a:cubicBezTo>
                    <a:pt x="1909" y="1701"/>
                    <a:pt x="1953" y="2024"/>
                    <a:pt x="2047" y="2024"/>
                  </a:cubicBezTo>
                  <a:cubicBezTo>
                    <a:pt x="2048" y="2024"/>
                    <a:pt x="2049" y="2024"/>
                    <a:pt x="2050" y="2024"/>
                  </a:cubicBezTo>
                  <a:cubicBezTo>
                    <a:pt x="2186" y="1931"/>
                    <a:pt x="2301" y="1787"/>
                    <a:pt x="2253" y="1631"/>
                  </a:cubicBezTo>
                  <a:cubicBezTo>
                    <a:pt x="2268" y="1630"/>
                    <a:pt x="2282" y="1630"/>
                    <a:pt x="2297" y="1630"/>
                  </a:cubicBezTo>
                  <a:cubicBezTo>
                    <a:pt x="2571" y="1630"/>
                    <a:pt x="2811" y="1823"/>
                    <a:pt x="3008" y="2020"/>
                  </a:cubicBezTo>
                  <a:cubicBezTo>
                    <a:pt x="3086" y="1923"/>
                    <a:pt x="3100" y="1783"/>
                    <a:pt x="3041" y="1676"/>
                  </a:cubicBezTo>
                  <a:cubicBezTo>
                    <a:pt x="2985" y="1568"/>
                    <a:pt x="2867" y="1424"/>
                    <a:pt x="2975" y="1358"/>
                  </a:cubicBezTo>
                  <a:cubicBezTo>
                    <a:pt x="2994" y="1345"/>
                    <a:pt x="3016" y="1340"/>
                    <a:pt x="3038" y="1340"/>
                  </a:cubicBezTo>
                  <a:cubicBezTo>
                    <a:pt x="3088" y="1340"/>
                    <a:pt x="3142" y="1366"/>
                    <a:pt x="3185" y="1391"/>
                  </a:cubicBezTo>
                  <a:cubicBezTo>
                    <a:pt x="3411" y="1521"/>
                    <a:pt x="3675" y="1666"/>
                    <a:pt x="3922" y="1666"/>
                  </a:cubicBezTo>
                  <a:cubicBezTo>
                    <a:pt x="4011" y="1666"/>
                    <a:pt x="4098" y="1647"/>
                    <a:pt x="4180" y="1602"/>
                  </a:cubicBezTo>
                  <a:cubicBezTo>
                    <a:pt x="3948" y="1406"/>
                    <a:pt x="3744" y="1173"/>
                    <a:pt x="3499" y="996"/>
                  </a:cubicBezTo>
                  <a:cubicBezTo>
                    <a:pt x="3352" y="951"/>
                    <a:pt x="3267" y="925"/>
                    <a:pt x="3267" y="766"/>
                  </a:cubicBezTo>
                  <a:cubicBezTo>
                    <a:pt x="3248" y="511"/>
                    <a:pt x="3252" y="274"/>
                    <a:pt x="3274" y="19"/>
                  </a:cubicBezTo>
                  <a:lnTo>
                    <a:pt x="2645" y="15"/>
                  </a:lnTo>
                  <a:lnTo>
                    <a:pt x="2309" y="7"/>
                  </a:lnTo>
                  <a:lnTo>
                    <a:pt x="2309" y="0"/>
                  </a:lnTo>
                  <a:cubicBezTo>
                    <a:pt x="2253" y="2"/>
                    <a:pt x="2171" y="3"/>
                    <a:pt x="2089" y="3"/>
                  </a:cubicBezTo>
                  <a:cubicBezTo>
                    <a:pt x="2007" y="3"/>
                    <a:pt x="1926" y="2"/>
                    <a:pt x="1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3107276" y="4316893"/>
              <a:ext cx="933212" cy="605085"/>
            </a:xfrm>
            <a:custGeom>
              <a:rect b="b" l="l" r="r" t="t"/>
              <a:pathLst>
                <a:path extrusionOk="0" h="2010" w="3101">
                  <a:moveTo>
                    <a:pt x="1565" y="1"/>
                  </a:moveTo>
                  <a:lnTo>
                    <a:pt x="1565" y="1"/>
                  </a:lnTo>
                  <a:cubicBezTo>
                    <a:pt x="1536" y="67"/>
                    <a:pt x="1543" y="149"/>
                    <a:pt x="1603" y="190"/>
                  </a:cubicBezTo>
                  <a:lnTo>
                    <a:pt x="1636" y="205"/>
                  </a:lnTo>
                  <a:cubicBezTo>
                    <a:pt x="1680" y="386"/>
                    <a:pt x="1680" y="578"/>
                    <a:pt x="1639" y="760"/>
                  </a:cubicBezTo>
                  <a:cubicBezTo>
                    <a:pt x="1628" y="826"/>
                    <a:pt x="1598" y="900"/>
                    <a:pt x="1536" y="926"/>
                  </a:cubicBezTo>
                  <a:cubicBezTo>
                    <a:pt x="1518" y="932"/>
                    <a:pt x="1498" y="934"/>
                    <a:pt x="1477" y="934"/>
                  </a:cubicBezTo>
                  <a:cubicBezTo>
                    <a:pt x="1440" y="934"/>
                    <a:pt x="1402" y="928"/>
                    <a:pt x="1368" y="928"/>
                  </a:cubicBezTo>
                  <a:cubicBezTo>
                    <a:pt x="1329" y="928"/>
                    <a:pt x="1296" y="936"/>
                    <a:pt x="1277" y="970"/>
                  </a:cubicBezTo>
                  <a:cubicBezTo>
                    <a:pt x="1262" y="996"/>
                    <a:pt x="1265" y="1026"/>
                    <a:pt x="1262" y="1052"/>
                  </a:cubicBezTo>
                  <a:cubicBezTo>
                    <a:pt x="1248" y="1144"/>
                    <a:pt x="1154" y="1207"/>
                    <a:pt x="1066" y="1214"/>
                  </a:cubicBezTo>
                  <a:cubicBezTo>
                    <a:pt x="1057" y="1215"/>
                    <a:pt x="1049" y="1215"/>
                    <a:pt x="1040" y="1215"/>
                  </a:cubicBezTo>
                  <a:cubicBezTo>
                    <a:pt x="957" y="1215"/>
                    <a:pt x="877" y="1185"/>
                    <a:pt x="804" y="1148"/>
                  </a:cubicBezTo>
                  <a:cubicBezTo>
                    <a:pt x="761" y="1128"/>
                    <a:pt x="719" y="1109"/>
                    <a:pt x="675" y="1109"/>
                  </a:cubicBezTo>
                  <a:cubicBezTo>
                    <a:pt x="669" y="1109"/>
                    <a:pt x="662" y="1109"/>
                    <a:pt x="655" y="1110"/>
                  </a:cubicBezTo>
                  <a:cubicBezTo>
                    <a:pt x="563" y="1122"/>
                    <a:pt x="522" y="1229"/>
                    <a:pt x="471" y="1307"/>
                  </a:cubicBezTo>
                  <a:cubicBezTo>
                    <a:pt x="386" y="1448"/>
                    <a:pt x="237" y="1528"/>
                    <a:pt x="89" y="1610"/>
                  </a:cubicBezTo>
                  <a:cubicBezTo>
                    <a:pt x="78" y="1629"/>
                    <a:pt x="67" y="1647"/>
                    <a:pt x="56" y="1662"/>
                  </a:cubicBezTo>
                  <a:cubicBezTo>
                    <a:pt x="0" y="1769"/>
                    <a:pt x="12" y="1909"/>
                    <a:pt x="93" y="2006"/>
                  </a:cubicBezTo>
                  <a:cubicBezTo>
                    <a:pt x="282" y="1816"/>
                    <a:pt x="524" y="1617"/>
                    <a:pt x="788" y="1617"/>
                  </a:cubicBezTo>
                  <a:cubicBezTo>
                    <a:pt x="796" y="1617"/>
                    <a:pt x="805" y="1617"/>
                    <a:pt x="814" y="1617"/>
                  </a:cubicBezTo>
                  <a:cubicBezTo>
                    <a:pt x="829" y="1687"/>
                    <a:pt x="873" y="2010"/>
                    <a:pt x="967" y="2010"/>
                  </a:cubicBezTo>
                  <a:cubicBezTo>
                    <a:pt x="968" y="2010"/>
                    <a:pt x="969" y="2010"/>
                    <a:pt x="970" y="2010"/>
                  </a:cubicBezTo>
                  <a:cubicBezTo>
                    <a:pt x="1106" y="1917"/>
                    <a:pt x="1221" y="1773"/>
                    <a:pt x="1173" y="1617"/>
                  </a:cubicBezTo>
                  <a:cubicBezTo>
                    <a:pt x="1188" y="1616"/>
                    <a:pt x="1202" y="1616"/>
                    <a:pt x="1217" y="1616"/>
                  </a:cubicBezTo>
                  <a:cubicBezTo>
                    <a:pt x="1491" y="1616"/>
                    <a:pt x="1731" y="1809"/>
                    <a:pt x="1928" y="2006"/>
                  </a:cubicBezTo>
                  <a:cubicBezTo>
                    <a:pt x="2006" y="1909"/>
                    <a:pt x="2020" y="1769"/>
                    <a:pt x="1961" y="1662"/>
                  </a:cubicBezTo>
                  <a:cubicBezTo>
                    <a:pt x="1905" y="1554"/>
                    <a:pt x="1787" y="1410"/>
                    <a:pt x="1895" y="1344"/>
                  </a:cubicBezTo>
                  <a:cubicBezTo>
                    <a:pt x="1914" y="1331"/>
                    <a:pt x="1936" y="1326"/>
                    <a:pt x="1958" y="1326"/>
                  </a:cubicBezTo>
                  <a:cubicBezTo>
                    <a:pt x="2008" y="1326"/>
                    <a:pt x="2062" y="1352"/>
                    <a:pt x="2105" y="1377"/>
                  </a:cubicBezTo>
                  <a:cubicBezTo>
                    <a:pt x="2331" y="1507"/>
                    <a:pt x="2595" y="1652"/>
                    <a:pt x="2842" y="1652"/>
                  </a:cubicBezTo>
                  <a:cubicBezTo>
                    <a:pt x="2931" y="1652"/>
                    <a:pt x="3018" y="1633"/>
                    <a:pt x="3100" y="1588"/>
                  </a:cubicBezTo>
                  <a:cubicBezTo>
                    <a:pt x="2868" y="1392"/>
                    <a:pt x="2664" y="1159"/>
                    <a:pt x="2419" y="982"/>
                  </a:cubicBezTo>
                  <a:cubicBezTo>
                    <a:pt x="2272" y="937"/>
                    <a:pt x="2187" y="911"/>
                    <a:pt x="2187" y="752"/>
                  </a:cubicBezTo>
                  <a:cubicBezTo>
                    <a:pt x="2168" y="497"/>
                    <a:pt x="2172" y="260"/>
                    <a:pt x="2194" y="5"/>
                  </a:cubicBezTo>
                  <a:lnTo>
                    <a:pt x="1565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3053411" y="4178722"/>
              <a:ext cx="713847" cy="271747"/>
            </a:xfrm>
            <a:custGeom>
              <a:rect b="b" l="l" r="r" t="t"/>
              <a:pathLst>
                <a:path extrusionOk="0" h="903" w="2372">
                  <a:moveTo>
                    <a:pt x="1185" y="0"/>
                  </a:moveTo>
                  <a:cubicBezTo>
                    <a:pt x="530" y="0"/>
                    <a:pt x="1" y="200"/>
                    <a:pt x="1" y="451"/>
                  </a:cubicBezTo>
                  <a:cubicBezTo>
                    <a:pt x="1" y="703"/>
                    <a:pt x="530" y="902"/>
                    <a:pt x="1185" y="902"/>
                  </a:cubicBezTo>
                  <a:cubicBezTo>
                    <a:pt x="1839" y="902"/>
                    <a:pt x="2372" y="703"/>
                    <a:pt x="2372" y="451"/>
                  </a:cubicBezTo>
                  <a:cubicBezTo>
                    <a:pt x="2372" y="200"/>
                    <a:pt x="1839" y="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3504270" y="4213519"/>
              <a:ext cx="281204" cy="199857"/>
            </a:xfrm>
            <a:custGeom>
              <a:rect b="b" l="l" r="r" t="t"/>
              <a:pathLst>
                <a:path extrusionOk="0" h="665" w="933">
                  <a:moveTo>
                    <a:pt x="123" y="0"/>
                  </a:moveTo>
                  <a:cubicBezTo>
                    <a:pt x="96" y="0"/>
                    <a:pt x="88" y="5"/>
                    <a:pt x="133" y="20"/>
                  </a:cubicBezTo>
                  <a:cubicBezTo>
                    <a:pt x="932" y="204"/>
                    <a:pt x="663" y="552"/>
                    <a:pt x="15" y="633"/>
                  </a:cubicBezTo>
                  <a:cubicBezTo>
                    <a:pt x="7" y="638"/>
                    <a:pt x="0" y="652"/>
                    <a:pt x="19" y="663"/>
                  </a:cubicBezTo>
                  <a:cubicBezTo>
                    <a:pt x="23" y="664"/>
                    <a:pt x="26" y="664"/>
                    <a:pt x="30" y="664"/>
                  </a:cubicBezTo>
                  <a:cubicBezTo>
                    <a:pt x="45" y="664"/>
                    <a:pt x="59" y="660"/>
                    <a:pt x="74" y="660"/>
                  </a:cubicBezTo>
                  <a:cubicBezTo>
                    <a:pt x="277" y="615"/>
                    <a:pt x="610" y="567"/>
                    <a:pt x="663" y="327"/>
                  </a:cubicBezTo>
                  <a:cubicBezTo>
                    <a:pt x="647" y="127"/>
                    <a:pt x="396" y="64"/>
                    <a:pt x="237" y="16"/>
                  </a:cubicBezTo>
                  <a:cubicBezTo>
                    <a:pt x="227" y="9"/>
                    <a:pt x="158" y="0"/>
                    <a:pt x="123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3057652" y="4199736"/>
              <a:ext cx="461781" cy="220532"/>
            </a:xfrm>
            <a:custGeom>
              <a:rect b="b" l="l" r="r" t="t"/>
              <a:pathLst>
                <a:path extrusionOk="0" h="733" w="1536">
                  <a:moveTo>
                    <a:pt x="1109" y="1"/>
                  </a:moveTo>
                  <a:cubicBezTo>
                    <a:pt x="799" y="1"/>
                    <a:pt x="469" y="54"/>
                    <a:pt x="248" y="243"/>
                  </a:cubicBezTo>
                  <a:cubicBezTo>
                    <a:pt x="0" y="594"/>
                    <a:pt x="745" y="732"/>
                    <a:pt x="1169" y="732"/>
                  </a:cubicBezTo>
                  <a:cubicBezTo>
                    <a:pt x="1271" y="732"/>
                    <a:pt x="1355" y="724"/>
                    <a:pt x="1402" y="709"/>
                  </a:cubicBezTo>
                  <a:cubicBezTo>
                    <a:pt x="1462" y="694"/>
                    <a:pt x="1436" y="691"/>
                    <a:pt x="1398" y="691"/>
                  </a:cubicBezTo>
                  <a:cubicBezTo>
                    <a:pt x="1311" y="694"/>
                    <a:pt x="1224" y="697"/>
                    <a:pt x="1137" y="697"/>
                  </a:cubicBezTo>
                  <a:cubicBezTo>
                    <a:pt x="1021" y="697"/>
                    <a:pt x="905" y="691"/>
                    <a:pt x="784" y="672"/>
                  </a:cubicBezTo>
                  <a:cubicBezTo>
                    <a:pt x="603" y="631"/>
                    <a:pt x="285" y="587"/>
                    <a:pt x="229" y="376"/>
                  </a:cubicBezTo>
                  <a:cubicBezTo>
                    <a:pt x="270" y="110"/>
                    <a:pt x="772" y="35"/>
                    <a:pt x="1155" y="35"/>
                  </a:cubicBezTo>
                  <a:cubicBezTo>
                    <a:pt x="1303" y="35"/>
                    <a:pt x="1434" y="46"/>
                    <a:pt x="1513" y="62"/>
                  </a:cubicBezTo>
                  <a:cubicBezTo>
                    <a:pt x="1525" y="62"/>
                    <a:pt x="1535" y="43"/>
                    <a:pt x="1517" y="28"/>
                  </a:cubicBezTo>
                  <a:cubicBezTo>
                    <a:pt x="1517" y="28"/>
                    <a:pt x="1498" y="25"/>
                    <a:pt x="1469" y="21"/>
                  </a:cubicBezTo>
                  <a:cubicBezTo>
                    <a:pt x="1358" y="9"/>
                    <a:pt x="1235" y="1"/>
                    <a:pt x="1109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3123818" y="4243842"/>
              <a:ext cx="321179" cy="129562"/>
            </a:xfrm>
            <a:custGeom>
              <a:rect b="b" l="l" r="r" t="t"/>
              <a:pathLst>
                <a:path extrusionOk="0" h="433" w="1068">
                  <a:moveTo>
                    <a:pt x="618" y="1"/>
                  </a:moveTo>
                  <a:cubicBezTo>
                    <a:pt x="495" y="1"/>
                    <a:pt x="44" y="187"/>
                    <a:pt x="453" y="366"/>
                  </a:cubicBezTo>
                  <a:cubicBezTo>
                    <a:pt x="577" y="408"/>
                    <a:pt x="708" y="433"/>
                    <a:pt x="838" y="433"/>
                  </a:cubicBezTo>
                  <a:cubicBezTo>
                    <a:pt x="895" y="433"/>
                    <a:pt x="952" y="428"/>
                    <a:pt x="1008" y="418"/>
                  </a:cubicBezTo>
                  <a:cubicBezTo>
                    <a:pt x="1067" y="403"/>
                    <a:pt x="1045" y="399"/>
                    <a:pt x="1008" y="399"/>
                  </a:cubicBezTo>
                  <a:lnTo>
                    <a:pt x="868" y="399"/>
                  </a:lnTo>
                  <a:cubicBezTo>
                    <a:pt x="852" y="400"/>
                    <a:pt x="837" y="400"/>
                    <a:pt x="821" y="400"/>
                  </a:cubicBezTo>
                  <a:cubicBezTo>
                    <a:pt x="459" y="400"/>
                    <a:pt x="1" y="164"/>
                    <a:pt x="639" y="30"/>
                  </a:cubicBezTo>
                  <a:cubicBezTo>
                    <a:pt x="656" y="10"/>
                    <a:pt x="645" y="1"/>
                    <a:pt x="618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3329207" y="4235573"/>
              <a:ext cx="140602" cy="16540"/>
            </a:xfrm>
            <a:custGeom>
              <a:rect b="b" l="l" r="r" t="t"/>
              <a:pathLst>
                <a:path extrusionOk="0" h="52" w="464">
                  <a:moveTo>
                    <a:pt x="216" y="1"/>
                  </a:moveTo>
                  <a:cubicBezTo>
                    <a:pt x="195" y="1"/>
                    <a:pt x="174" y="1"/>
                    <a:pt x="152" y="2"/>
                  </a:cubicBezTo>
                  <a:lnTo>
                    <a:pt x="122" y="7"/>
                  </a:lnTo>
                  <a:cubicBezTo>
                    <a:pt x="122" y="7"/>
                    <a:pt x="112" y="7"/>
                    <a:pt x="93" y="10"/>
                  </a:cubicBezTo>
                  <a:cubicBezTo>
                    <a:pt x="78" y="14"/>
                    <a:pt x="56" y="17"/>
                    <a:pt x="37" y="21"/>
                  </a:cubicBezTo>
                  <a:cubicBezTo>
                    <a:pt x="8" y="29"/>
                    <a:pt x="1" y="36"/>
                    <a:pt x="4" y="36"/>
                  </a:cubicBezTo>
                  <a:cubicBezTo>
                    <a:pt x="8" y="40"/>
                    <a:pt x="23" y="40"/>
                    <a:pt x="41" y="40"/>
                  </a:cubicBezTo>
                  <a:lnTo>
                    <a:pt x="130" y="40"/>
                  </a:lnTo>
                  <a:lnTo>
                    <a:pt x="156" y="36"/>
                  </a:lnTo>
                  <a:cubicBezTo>
                    <a:pt x="177" y="35"/>
                    <a:pt x="197" y="35"/>
                    <a:pt x="218" y="35"/>
                  </a:cubicBezTo>
                  <a:cubicBezTo>
                    <a:pt x="275" y="35"/>
                    <a:pt x="332" y="38"/>
                    <a:pt x="389" y="43"/>
                  </a:cubicBezTo>
                  <a:cubicBezTo>
                    <a:pt x="407" y="47"/>
                    <a:pt x="422" y="47"/>
                    <a:pt x="441" y="51"/>
                  </a:cubicBezTo>
                  <a:lnTo>
                    <a:pt x="445" y="51"/>
                  </a:lnTo>
                  <a:cubicBezTo>
                    <a:pt x="452" y="47"/>
                    <a:pt x="463" y="36"/>
                    <a:pt x="448" y="21"/>
                  </a:cubicBezTo>
                  <a:lnTo>
                    <a:pt x="448" y="17"/>
                  </a:lnTo>
                  <a:cubicBezTo>
                    <a:pt x="429" y="17"/>
                    <a:pt x="411" y="14"/>
                    <a:pt x="392" y="10"/>
                  </a:cubicBezTo>
                  <a:cubicBezTo>
                    <a:pt x="333" y="4"/>
                    <a:pt x="275" y="1"/>
                    <a:pt x="216" y="1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3472566" y="4247977"/>
              <a:ext cx="176442" cy="126806"/>
            </a:xfrm>
            <a:custGeom>
              <a:rect b="b" l="l" r="r" t="t"/>
              <a:pathLst>
                <a:path extrusionOk="0" h="423" w="586">
                  <a:moveTo>
                    <a:pt x="87" y="0"/>
                  </a:moveTo>
                  <a:cubicBezTo>
                    <a:pt x="63" y="0"/>
                    <a:pt x="62" y="7"/>
                    <a:pt x="104" y="20"/>
                  </a:cubicBezTo>
                  <a:cubicBezTo>
                    <a:pt x="585" y="146"/>
                    <a:pt x="400" y="342"/>
                    <a:pt x="19" y="394"/>
                  </a:cubicBezTo>
                  <a:cubicBezTo>
                    <a:pt x="0" y="414"/>
                    <a:pt x="13" y="423"/>
                    <a:pt x="44" y="423"/>
                  </a:cubicBezTo>
                  <a:cubicBezTo>
                    <a:pt x="151" y="423"/>
                    <a:pt x="477" y="314"/>
                    <a:pt x="422" y="176"/>
                  </a:cubicBezTo>
                  <a:cubicBezTo>
                    <a:pt x="390" y="51"/>
                    <a:pt x="153" y="0"/>
                    <a:pt x="8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3747079" y="3931654"/>
              <a:ext cx="557054" cy="201628"/>
            </a:xfrm>
            <a:custGeom>
              <a:rect b="b" l="l" r="r" t="t"/>
              <a:pathLst>
                <a:path extrusionOk="0" h="670" w="1851">
                  <a:moveTo>
                    <a:pt x="1640" y="0"/>
                  </a:moveTo>
                  <a:cubicBezTo>
                    <a:pt x="1567" y="0"/>
                    <a:pt x="1469" y="13"/>
                    <a:pt x="1340" y="45"/>
                  </a:cubicBezTo>
                  <a:cubicBezTo>
                    <a:pt x="799" y="166"/>
                    <a:pt x="482" y="289"/>
                    <a:pt x="297" y="392"/>
                  </a:cubicBezTo>
                  <a:cubicBezTo>
                    <a:pt x="0" y="555"/>
                    <a:pt x="34" y="670"/>
                    <a:pt x="34" y="670"/>
                  </a:cubicBezTo>
                  <a:lnTo>
                    <a:pt x="1851" y="130"/>
                  </a:lnTo>
                  <a:lnTo>
                    <a:pt x="1802" y="37"/>
                  </a:lnTo>
                  <a:cubicBezTo>
                    <a:pt x="1766" y="14"/>
                    <a:pt x="1716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3604734" y="3967165"/>
              <a:ext cx="1105681" cy="1009946"/>
            </a:xfrm>
            <a:custGeom>
              <a:rect b="b" l="l" r="r" t="t"/>
              <a:pathLst>
                <a:path extrusionOk="0" h="3356" w="3674">
                  <a:moveTo>
                    <a:pt x="599" y="1033"/>
                  </a:moveTo>
                  <a:lnTo>
                    <a:pt x="973" y="2971"/>
                  </a:lnTo>
                  <a:cubicBezTo>
                    <a:pt x="912" y="2979"/>
                    <a:pt x="847" y="2986"/>
                    <a:pt x="785" y="2986"/>
                  </a:cubicBezTo>
                  <a:cubicBezTo>
                    <a:pt x="705" y="2986"/>
                    <a:pt x="628" y="2975"/>
                    <a:pt x="566" y="2942"/>
                  </a:cubicBezTo>
                  <a:cubicBezTo>
                    <a:pt x="156" y="2493"/>
                    <a:pt x="381" y="1550"/>
                    <a:pt x="599" y="1033"/>
                  </a:cubicBezTo>
                  <a:close/>
                  <a:moveTo>
                    <a:pt x="2297" y="0"/>
                  </a:moveTo>
                  <a:lnTo>
                    <a:pt x="955" y="415"/>
                  </a:lnTo>
                  <a:lnTo>
                    <a:pt x="854" y="444"/>
                  </a:lnTo>
                  <a:lnTo>
                    <a:pt x="507" y="552"/>
                  </a:lnTo>
                  <a:lnTo>
                    <a:pt x="514" y="592"/>
                  </a:lnTo>
                  <a:cubicBezTo>
                    <a:pt x="514" y="592"/>
                    <a:pt x="0" y="2209"/>
                    <a:pt x="200" y="2927"/>
                  </a:cubicBezTo>
                  <a:cubicBezTo>
                    <a:pt x="269" y="3173"/>
                    <a:pt x="599" y="3217"/>
                    <a:pt x="895" y="3217"/>
                  </a:cubicBezTo>
                  <a:cubicBezTo>
                    <a:pt x="963" y="3217"/>
                    <a:pt x="1030" y="3214"/>
                    <a:pt x="1091" y="3212"/>
                  </a:cubicBezTo>
                  <a:cubicBezTo>
                    <a:pt x="1179" y="3301"/>
                    <a:pt x="1301" y="3356"/>
                    <a:pt x="1429" y="3356"/>
                  </a:cubicBezTo>
                  <a:cubicBezTo>
                    <a:pt x="1479" y="3356"/>
                    <a:pt x="1530" y="3347"/>
                    <a:pt x="1580" y="3330"/>
                  </a:cubicBezTo>
                  <a:lnTo>
                    <a:pt x="1624" y="3315"/>
                  </a:lnTo>
                  <a:lnTo>
                    <a:pt x="1868" y="3241"/>
                  </a:lnTo>
                  <a:lnTo>
                    <a:pt x="2908" y="2927"/>
                  </a:lnTo>
                  <a:cubicBezTo>
                    <a:pt x="3155" y="2838"/>
                    <a:pt x="3673" y="2653"/>
                    <a:pt x="2830" y="1399"/>
                  </a:cubicBezTo>
                  <a:cubicBezTo>
                    <a:pt x="2723" y="1040"/>
                    <a:pt x="2297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3891831" y="3967165"/>
              <a:ext cx="818577" cy="975338"/>
            </a:xfrm>
            <a:custGeom>
              <a:rect b="b" l="l" r="r" t="t"/>
              <a:pathLst>
                <a:path extrusionOk="0" h="3241" w="2720">
                  <a:moveTo>
                    <a:pt x="1343" y="0"/>
                  </a:moveTo>
                  <a:lnTo>
                    <a:pt x="1" y="415"/>
                  </a:lnTo>
                  <a:cubicBezTo>
                    <a:pt x="19" y="703"/>
                    <a:pt x="96" y="1499"/>
                    <a:pt x="437" y="2279"/>
                  </a:cubicBezTo>
                  <a:cubicBezTo>
                    <a:pt x="704" y="2715"/>
                    <a:pt x="851" y="3019"/>
                    <a:pt x="914" y="3241"/>
                  </a:cubicBezTo>
                  <a:lnTo>
                    <a:pt x="1954" y="2927"/>
                  </a:lnTo>
                  <a:cubicBezTo>
                    <a:pt x="2201" y="2838"/>
                    <a:pt x="2719" y="2653"/>
                    <a:pt x="1876" y="1399"/>
                  </a:cubicBezTo>
                  <a:cubicBezTo>
                    <a:pt x="1769" y="1040"/>
                    <a:pt x="1343" y="0"/>
                    <a:pt x="1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4131380" y="4486880"/>
              <a:ext cx="373175" cy="300035"/>
            </a:xfrm>
            <a:custGeom>
              <a:rect b="b" l="l" r="r" t="t"/>
              <a:pathLst>
                <a:path extrusionOk="0" h="997" w="1240">
                  <a:moveTo>
                    <a:pt x="840" y="1"/>
                  </a:moveTo>
                  <a:cubicBezTo>
                    <a:pt x="807" y="1"/>
                    <a:pt x="772" y="9"/>
                    <a:pt x="740" y="23"/>
                  </a:cubicBezTo>
                  <a:cubicBezTo>
                    <a:pt x="574" y="86"/>
                    <a:pt x="289" y="163"/>
                    <a:pt x="118" y="211"/>
                  </a:cubicBezTo>
                  <a:lnTo>
                    <a:pt x="115" y="211"/>
                  </a:lnTo>
                  <a:cubicBezTo>
                    <a:pt x="59" y="230"/>
                    <a:pt x="22" y="271"/>
                    <a:pt x="7" y="322"/>
                  </a:cubicBezTo>
                  <a:cubicBezTo>
                    <a:pt x="0" y="349"/>
                    <a:pt x="0" y="375"/>
                    <a:pt x="7" y="404"/>
                  </a:cubicBezTo>
                  <a:cubicBezTo>
                    <a:pt x="52" y="575"/>
                    <a:pt x="96" y="733"/>
                    <a:pt x="181" y="896"/>
                  </a:cubicBezTo>
                  <a:cubicBezTo>
                    <a:pt x="203" y="948"/>
                    <a:pt x="244" y="993"/>
                    <a:pt x="296" y="996"/>
                  </a:cubicBezTo>
                  <a:cubicBezTo>
                    <a:pt x="307" y="996"/>
                    <a:pt x="325" y="993"/>
                    <a:pt x="340" y="985"/>
                  </a:cubicBezTo>
                  <a:cubicBezTo>
                    <a:pt x="555" y="922"/>
                    <a:pt x="773" y="855"/>
                    <a:pt x="991" y="788"/>
                  </a:cubicBezTo>
                  <a:cubicBezTo>
                    <a:pt x="1095" y="766"/>
                    <a:pt x="1239" y="689"/>
                    <a:pt x="1202" y="563"/>
                  </a:cubicBezTo>
                  <a:cubicBezTo>
                    <a:pt x="1184" y="519"/>
                    <a:pt x="1139" y="489"/>
                    <a:pt x="1106" y="456"/>
                  </a:cubicBezTo>
                  <a:cubicBezTo>
                    <a:pt x="1076" y="423"/>
                    <a:pt x="1054" y="385"/>
                    <a:pt x="1040" y="345"/>
                  </a:cubicBezTo>
                  <a:cubicBezTo>
                    <a:pt x="1006" y="271"/>
                    <a:pt x="991" y="182"/>
                    <a:pt x="969" y="105"/>
                  </a:cubicBezTo>
                  <a:cubicBezTo>
                    <a:pt x="954" y="30"/>
                    <a:pt x="901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4125952" y="4549830"/>
              <a:ext cx="95113" cy="237072"/>
            </a:xfrm>
            <a:custGeom>
              <a:rect b="b" l="l" r="r" t="t"/>
              <a:pathLst>
                <a:path extrusionOk="0" h="786" w="312">
                  <a:moveTo>
                    <a:pt x="131" y="0"/>
                  </a:moveTo>
                  <a:cubicBezTo>
                    <a:pt x="49" y="27"/>
                    <a:pt x="1" y="108"/>
                    <a:pt x="23" y="193"/>
                  </a:cubicBezTo>
                  <a:cubicBezTo>
                    <a:pt x="68" y="364"/>
                    <a:pt x="112" y="522"/>
                    <a:pt x="197" y="685"/>
                  </a:cubicBezTo>
                  <a:cubicBezTo>
                    <a:pt x="219" y="737"/>
                    <a:pt x="260" y="782"/>
                    <a:pt x="312" y="785"/>
                  </a:cubicBezTo>
                  <a:cubicBezTo>
                    <a:pt x="238" y="538"/>
                    <a:pt x="297" y="205"/>
                    <a:pt x="297" y="205"/>
                  </a:cubicBezTo>
                  <a:cubicBezTo>
                    <a:pt x="297" y="205"/>
                    <a:pt x="234" y="86"/>
                    <a:pt x="131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4133486" y="4486880"/>
              <a:ext cx="310879" cy="165817"/>
            </a:xfrm>
            <a:custGeom>
              <a:rect b="b" l="l" r="r" t="t"/>
              <a:pathLst>
                <a:path extrusionOk="0" h="551" w="1033">
                  <a:moveTo>
                    <a:pt x="833" y="1"/>
                  </a:moveTo>
                  <a:cubicBezTo>
                    <a:pt x="800" y="1"/>
                    <a:pt x="765" y="9"/>
                    <a:pt x="733" y="23"/>
                  </a:cubicBezTo>
                  <a:cubicBezTo>
                    <a:pt x="567" y="86"/>
                    <a:pt x="282" y="163"/>
                    <a:pt x="111" y="211"/>
                  </a:cubicBezTo>
                  <a:lnTo>
                    <a:pt x="108" y="211"/>
                  </a:lnTo>
                  <a:cubicBezTo>
                    <a:pt x="52" y="230"/>
                    <a:pt x="15" y="271"/>
                    <a:pt x="0" y="322"/>
                  </a:cubicBezTo>
                  <a:cubicBezTo>
                    <a:pt x="96" y="382"/>
                    <a:pt x="226" y="467"/>
                    <a:pt x="256" y="544"/>
                  </a:cubicBezTo>
                  <a:cubicBezTo>
                    <a:pt x="256" y="544"/>
                    <a:pt x="308" y="550"/>
                    <a:pt x="388" y="550"/>
                  </a:cubicBezTo>
                  <a:cubicBezTo>
                    <a:pt x="561" y="550"/>
                    <a:pt x="862" y="522"/>
                    <a:pt x="1033" y="345"/>
                  </a:cubicBezTo>
                  <a:cubicBezTo>
                    <a:pt x="999" y="271"/>
                    <a:pt x="984" y="182"/>
                    <a:pt x="962" y="105"/>
                  </a:cubicBezTo>
                  <a:cubicBezTo>
                    <a:pt x="947" y="30"/>
                    <a:pt x="894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4285852" y="4618747"/>
              <a:ext cx="121304" cy="53754"/>
            </a:xfrm>
            <a:custGeom>
              <a:rect b="b" l="l" r="r" t="t"/>
              <a:pathLst>
                <a:path extrusionOk="0" h="177" w="404">
                  <a:moveTo>
                    <a:pt x="337" y="0"/>
                  </a:moveTo>
                  <a:cubicBezTo>
                    <a:pt x="255" y="0"/>
                    <a:pt x="69" y="62"/>
                    <a:pt x="26" y="102"/>
                  </a:cubicBezTo>
                  <a:cubicBezTo>
                    <a:pt x="0" y="124"/>
                    <a:pt x="11" y="176"/>
                    <a:pt x="48" y="176"/>
                  </a:cubicBezTo>
                  <a:cubicBezTo>
                    <a:pt x="52" y="177"/>
                    <a:pt x="56" y="177"/>
                    <a:pt x="60" y="177"/>
                  </a:cubicBezTo>
                  <a:cubicBezTo>
                    <a:pt x="140" y="177"/>
                    <a:pt x="332" y="118"/>
                    <a:pt x="381" y="76"/>
                  </a:cubicBezTo>
                  <a:cubicBezTo>
                    <a:pt x="403" y="54"/>
                    <a:pt x="388" y="9"/>
                    <a:pt x="359" y="2"/>
                  </a:cubicBezTo>
                  <a:cubicBezTo>
                    <a:pt x="353" y="1"/>
                    <a:pt x="345" y="0"/>
                    <a:pt x="337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4028081" y="4370648"/>
              <a:ext cx="387345" cy="192965"/>
            </a:xfrm>
            <a:custGeom>
              <a:rect b="b" l="l" r="r" t="t"/>
              <a:pathLst>
                <a:path extrusionOk="0" h="643" w="1287">
                  <a:moveTo>
                    <a:pt x="1275" y="0"/>
                  </a:moveTo>
                  <a:cubicBezTo>
                    <a:pt x="1269" y="0"/>
                    <a:pt x="1256" y="4"/>
                    <a:pt x="1233" y="14"/>
                  </a:cubicBezTo>
                  <a:cubicBezTo>
                    <a:pt x="848" y="218"/>
                    <a:pt x="504" y="455"/>
                    <a:pt x="86" y="584"/>
                  </a:cubicBezTo>
                  <a:lnTo>
                    <a:pt x="23" y="603"/>
                  </a:lnTo>
                  <a:cubicBezTo>
                    <a:pt x="1" y="625"/>
                    <a:pt x="19" y="643"/>
                    <a:pt x="31" y="643"/>
                  </a:cubicBezTo>
                  <a:cubicBezTo>
                    <a:pt x="171" y="606"/>
                    <a:pt x="304" y="547"/>
                    <a:pt x="437" y="492"/>
                  </a:cubicBezTo>
                  <a:cubicBezTo>
                    <a:pt x="707" y="447"/>
                    <a:pt x="985" y="366"/>
                    <a:pt x="1214" y="218"/>
                  </a:cubicBezTo>
                  <a:cubicBezTo>
                    <a:pt x="1246" y="195"/>
                    <a:pt x="1252" y="187"/>
                    <a:pt x="1243" y="187"/>
                  </a:cubicBezTo>
                  <a:cubicBezTo>
                    <a:pt x="1213" y="187"/>
                    <a:pt x="1009" y="283"/>
                    <a:pt x="989" y="292"/>
                  </a:cubicBezTo>
                  <a:cubicBezTo>
                    <a:pt x="859" y="347"/>
                    <a:pt x="722" y="388"/>
                    <a:pt x="581" y="421"/>
                  </a:cubicBezTo>
                  <a:cubicBezTo>
                    <a:pt x="808" y="306"/>
                    <a:pt x="1040" y="181"/>
                    <a:pt x="1244" y="36"/>
                  </a:cubicBezTo>
                  <a:cubicBezTo>
                    <a:pt x="1268" y="17"/>
                    <a:pt x="1287" y="0"/>
                    <a:pt x="1275" y="0"/>
                  </a:cubicBez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3637980" y="3910288"/>
              <a:ext cx="760905" cy="377661"/>
            </a:xfrm>
            <a:custGeom>
              <a:rect b="b" l="l" r="r" t="t"/>
              <a:pathLst>
                <a:path extrusionOk="0" h="1254" w="2529">
                  <a:moveTo>
                    <a:pt x="2244" y="0"/>
                  </a:moveTo>
                  <a:cubicBezTo>
                    <a:pt x="2221" y="0"/>
                    <a:pt x="2197" y="4"/>
                    <a:pt x="2174" y="12"/>
                  </a:cubicBezTo>
                  <a:cubicBezTo>
                    <a:pt x="1788" y="215"/>
                    <a:pt x="1855" y="241"/>
                    <a:pt x="1289" y="467"/>
                  </a:cubicBezTo>
                  <a:cubicBezTo>
                    <a:pt x="897" y="626"/>
                    <a:pt x="420" y="659"/>
                    <a:pt x="287" y="667"/>
                  </a:cubicBezTo>
                  <a:lnTo>
                    <a:pt x="250" y="667"/>
                  </a:lnTo>
                  <a:cubicBezTo>
                    <a:pt x="0" y="795"/>
                    <a:pt x="67" y="1253"/>
                    <a:pt x="376" y="1253"/>
                  </a:cubicBezTo>
                  <a:cubicBezTo>
                    <a:pt x="388" y="1253"/>
                    <a:pt x="400" y="1252"/>
                    <a:pt x="412" y="1251"/>
                  </a:cubicBezTo>
                  <a:cubicBezTo>
                    <a:pt x="424" y="1251"/>
                    <a:pt x="435" y="1248"/>
                    <a:pt x="443" y="1248"/>
                  </a:cubicBezTo>
                  <a:lnTo>
                    <a:pt x="2366" y="592"/>
                  </a:lnTo>
                  <a:cubicBezTo>
                    <a:pt x="2454" y="563"/>
                    <a:pt x="2510" y="478"/>
                    <a:pt x="2525" y="382"/>
                  </a:cubicBezTo>
                  <a:cubicBezTo>
                    <a:pt x="2529" y="338"/>
                    <a:pt x="2525" y="290"/>
                    <a:pt x="2510" y="241"/>
                  </a:cubicBezTo>
                  <a:lnTo>
                    <a:pt x="2495" y="204"/>
                  </a:lnTo>
                  <a:cubicBezTo>
                    <a:pt x="2456" y="80"/>
                    <a:pt x="2352" y="0"/>
                    <a:pt x="2244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3637980" y="4110145"/>
              <a:ext cx="148873" cy="177804"/>
            </a:xfrm>
            <a:custGeom>
              <a:rect b="b" l="l" r="r" t="t"/>
              <a:pathLst>
                <a:path extrusionOk="0" h="588" w="494">
                  <a:moveTo>
                    <a:pt x="250" y="1"/>
                  </a:moveTo>
                  <a:cubicBezTo>
                    <a:pt x="0" y="129"/>
                    <a:pt x="67" y="587"/>
                    <a:pt x="376" y="587"/>
                  </a:cubicBezTo>
                  <a:cubicBezTo>
                    <a:pt x="388" y="587"/>
                    <a:pt x="400" y="586"/>
                    <a:pt x="412" y="585"/>
                  </a:cubicBezTo>
                  <a:cubicBezTo>
                    <a:pt x="494" y="282"/>
                    <a:pt x="372" y="93"/>
                    <a:pt x="287" y="1"/>
                  </a:cubicBezTo>
                  <a:lnTo>
                    <a:pt x="250" y="1"/>
                  </a:lnTo>
                  <a:close/>
                </a:path>
              </a:pathLst>
            </a:custGeom>
            <a:solidFill>
              <a:srgbClr val="CDC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3723444" y="3910288"/>
              <a:ext cx="675441" cy="337689"/>
            </a:xfrm>
            <a:custGeom>
              <a:rect b="b" l="l" r="r" t="t"/>
              <a:pathLst>
                <a:path extrusionOk="0" h="1122" w="2242">
                  <a:moveTo>
                    <a:pt x="1957" y="0"/>
                  </a:moveTo>
                  <a:cubicBezTo>
                    <a:pt x="1934" y="0"/>
                    <a:pt x="1910" y="4"/>
                    <a:pt x="1887" y="12"/>
                  </a:cubicBezTo>
                  <a:cubicBezTo>
                    <a:pt x="1501" y="215"/>
                    <a:pt x="133" y="659"/>
                    <a:pt x="0" y="667"/>
                  </a:cubicBezTo>
                  <a:lnTo>
                    <a:pt x="4" y="671"/>
                  </a:lnTo>
                  <a:cubicBezTo>
                    <a:pt x="81" y="778"/>
                    <a:pt x="148" y="907"/>
                    <a:pt x="152" y="1044"/>
                  </a:cubicBezTo>
                  <a:lnTo>
                    <a:pt x="152" y="1062"/>
                  </a:lnTo>
                  <a:cubicBezTo>
                    <a:pt x="152" y="1081"/>
                    <a:pt x="152" y="1099"/>
                    <a:pt x="148" y="1122"/>
                  </a:cubicBezTo>
                  <a:lnTo>
                    <a:pt x="2238" y="382"/>
                  </a:lnTo>
                  <a:cubicBezTo>
                    <a:pt x="2242" y="338"/>
                    <a:pt x="2238" y="290"/>
                    <a:pt x="2223" y="241"/>
                  </a:cubicBezTo>
                  <a:lnTo>
                    <a:pt x="2208" y="204"/>
                  </a:lnTo>
                  <a:cubicBezTo>
                    <a:pt x="2169" y="80"/>
                    <a:pt x="2065" y="0"/>
                    <a:pt x="1957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3683469" y="4151494"/>
              <a:ext cx="71679" cy="104753"/>
            </a:xfrm>
            <a:custGeom>
              <a:rect b="b" l="l" r="r" t="t"/>
              <a:pathLst>
                <a:path extrusionOk="0" h="346" w="238">
                  <a:moveTo>
                    <a:pt x="72" y="1"/>
                  </a:moveTo>
                  <a:cubicBezTo>
                    <a:pt x="65" y="1"/>
                    <a:pt x="58" y="2"/>
                    <a:pt x="52" y="4"/>
                  </a:cubicBezTo>
                  <a:cubicBezTo>
                    <a:pt x="5" y="26"/>
                    <a:pt x="8" y="134"/>
                    <a:pt x="56" y="189"/>
                  </a:cubicBezTo>
                  <a:cubicBezTo>
                    <a:pt x="71" y="208"/>
                    <a:pt x="86" y="230"/>
                    <a:pt x="104" y="237"/>
                  </a:cubicBezTo>
                  <a:cubicBezTo>
                    <a:pt x="109" y="239"/>
                    <a:pt x="114" y="240"/>
                    <a:pt x="119" y="240"/>
                  </a:cubicBezTo>
                  <a:cubicBezTo>
                    <a:pt x="141" y="240"/>
                    <a:pt x="161" y="221"/>
                    <a:pt x="163" y="197"/>
                  </a:cubicBezTo>
                  <a:cubicBezTo>
                    <a:pt x="163" y="190"/>
                    <a:pt x="156" y="162"/>
                    <a:pt x="154" y="162"/>
                  </a:cubicBezTo>
                  <a:cubicBezTo>
                    <a:pt x="153" y="162"/>
                    <a:pt x="153" y="163"/>
                    <a:pt x="153" y="167"/>
                  </a:cubicBezTo>
                  <a:cubicBezTo>
                    <a:pt x="156" y="193"/>
                    <a:pt x="141" y="214"/>
                    <a:pt x="122" y="214"/>
                  </a:cubicBezTo>
                  <a:cubicBezTo>
                    <a:pt x="116" y="214"/>
                    <a:pt x="110" y="212"/>
                    <a:pt x="104" y="208"/>
                  </a:cubicBezTo>
                  <a:cubicBezTo>
                    <a:pt x="75" y="182"/>
                    <a:pt x="49" y="126"/>
                    <a:pt x="49" y="86"/>
                  </a:cubicBezTo>
                  <a:cubicBezTo>
                    <a:pt x="46" y="56"/>
                    <a:pt x="72" y="38"/>
                    <a:pt x="98" y="38"/>
                  </a:cubicBezTo>
                  <a:cubicBezTo>
                    <a:pt x="108" y="38"/>
                    <a:pt x="117" y="40"/>
                    <a:pt x="126" y="45"/>
                  </a:cubicBezTo>
                  <a:cubicBezTo>
                    <a:pt x="171" y="74"/>
                    <a:pt x="208" y="137"/>
                    <a:pt x="215" y="197"/>
                  </a:cubicBezTo>
                  <a:cubicBezTo>
                    <a:pt x="215" y="280"/>
                    <a:pt x="189" y="316"/>
                    <a:pt x="154" y="316"/>
                  </a:cubicBezTo>
                  <a:cubicBezTo>
                    <a:pt x="120" y="316"/>
                    <a:pt x="78" y="282"/>
                    <a:pt x="42" y="223"/>
                  </a:cubicBezTo>
                  <a:cubicBezTo>
                    <a:pt x="34" y="208"/>
                    <a:pt x="27" y="192"/>
                    <a:pt x="20" y="178"/>
                  </a:cubicBezTo>
                  <a:cubicBezTo>
                    <a:pt x="16" y="176"/>
                    <a:pt x="14" y="175"/>
                    <a:pt x="11" y="175"/>
                  </a:cubicBezTo>
                  <a:cubicBezTo>
                    <a:pt x="5" y="175"/>
                    <a:pt x="1" y="182"/>
                    <a:pt x="1" y="192"/>
                  </a:cubicBezTo>
                  <a:cubicBezTo>
                    <a:pt x="41" y="285"/>
                    <a:pt x="107" y="346"/>
                    <a:pt x="159" y="346"/>
                  </a:cubicBezTo>
                  <a:cubicBezTo>
                    <a:pt x="203" y="346"/>
                    <a:pt x="237" y="302"/>
                    <a:pt x="237" y="197"/>
                  </a:cubicBezTo>
                  <a:cubicBezTo>
                    <a:pt x="227" y="106"/>
                    <a:pt x="136" y="1"/>
                    <a:pt x="72" y="1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3819304" y="3921723"/>
              <a:ext cx="620554" cy="530854"/>
            </a:xfrm>
            <a:custGeom>
              <a:rect b="b" l="l" r="r" t="t"/>
              <a:pathLst>
                <a:path extrusionOk="0" h="1764" w="2062">
                  <a:moveTo>
                    <a:pt x="1396" y="0"/>
                  </a:moveTo>
                  <a:cubicBezTo>
                    <a:pt x="1320" y="0"/>
                    <a:pt x="1219" y="14"/>
                    <a:pt x="1085" y="47"/>
                  </a:cubicBezTo>
                  <a:cubicBezTo>
                    <a:pt x="527" y="177"/>
                    <a:pt x="197" y="303"/>
                    <a:pt x="1" y="411"/>
                  </a:cubicBezTo>
                  <a:cubicBezTo>
                    <a:pt x="1" y="411"/>
                    <a:pt x="230" y="865"/>
                    <a:pt x="375" y="1479"/>
                  </a:cubicBezTo>
                  <a:cubicBezTo>
                    <a:pt x="417" y="1651"/>
                    <a:pt x="572" y="1764"/>
                    <a:pt x="746" y="1764"/>
                  </a:cubicBezTo>
                  <a:cubicBezTo>
                    <a:pt x="786" y="1764"/>
                    <a:pt x="826" y="1758"/>
                    <a:pt x="867" y="1746"/>
                  </a:cubicBezTo>
                  <a:lnTo>
                    <a:pt x="1659" y="1509"/>
                  </a:lnTo>
                  <a:cubicBezTo>
                    <a:pt x="1925" y="1428"/>
                    <a:pt x="2062" y="1095"/>
                    <a:pt x="1966" y="766"/>
                  </a:cubicBezTo>
                  <a:lnTo>
                    <a:pt x="1611" y="126"/>
                  </a:lnTo>
                  <a:lnTo>
                    <a:pt x="1562" y="37"/>
                  </a:lnTo>
                  <a:cubicBezTo>
                    <a:pt x="1525" y="14"/>
                    <a:pt x="1473" y="0"/>
                    <a:pt x="1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3874978" y="4078511"/>
              <a:ext cx="503184" cy="332235"/>
            </a:xfrm>
            <a:custGeom>
              <a:rect b="b" l="l" r="r" t="t"/>
              <a:pathLst>
                <a:path extrusionOk="0" h="1104" w="1672">
                  <a:moveTo>
                    <a:pt x="26" y="0"/>
                  </a:moveTo>
                  <a:cubicBezTo>
                    <a:pt x="1" y="0"/>
                    <a:pt x="1" y="27"/>
                    <a:pt x="9" y="33"/>
                  </a:cubicBezTo>
                  <a:cubicBezTo>
                    <a:pt x="267" y="241"/>
                    <a:pt x="286" y="626"/>
                    <a:pt x="371" y="925"/>
                  </a:cubicBezTo>
                  <a:cubicBezTo>
                    <a:pt x="382" y="958"/>
                    <a:pt x="393" y="1032"/>
                    <a:pt x="408" y="1069"/>
                  </a:cubicBezTo>
                  <a:cubicBezTo>
                    <a:pt x="437" y="1097"/>
                    <a:pt x="479" y="1103"/>
                    <a:pt x="522" y="1103"/>
                  </a:cubicBezTo>
                  <a:cubicBezTo>
                    <a:pt x="561" y="1103"/>
                    <a:pt x="600" y="1098"/>
                    <a:pt x="635" y="1098"/>
                  </a:cubicBezTo>
                  <a:cubicBezTo>
                    <a:pt x="640" y="1098"/>
                    <a:pt x="644" y="1099"/>
                    <a:pt x="649" y="1099"/>
                  </a:cubicBezTo>
                  <a:cubicBezTo>
                    <a:pt x="992" y="1058"/>
                    <a:pt x="1332" y="929"/>
                    <a:pt x="1625" y="747"/>
                  </a:cubicBezTo>
                  <a:cubicBezTo>
                    <a:pt x="1653" y="730"/>
                    <a:pt x="1672" y="714"/>
                    <a:pt x="1658" y="714"/>
                  </a:cubicBezTo>
                  <a:cubicBezTo>
                    <a:pt x="1652" y="714"/>
                    <a:pt x="1639" y="717"/>
                    <a:pt x="1617" y="725"/>
                  </a:cubicBezTo>
                  <a:cubicBezTo>
                    <a:pt x="1290" y="867"/>
                    <a:pt x="947" y="1057"/>
                    <a:pt x="585" y="1057"/>
                  </a:cubicBezTo>
                  <a:cubicBezTo>
                    <a:pt x="538" y="1057"/>
                    <a:pt x="492" y="1054"/>
                    <a:pt x="445" y="1047"/>
                  </a:cubicBezTo>
                  <a:cubicBezTo>
                    <a:pt x="345" y="721"/>
                    <a:pt x="319" y="219"/>
                    <a:pt x="31" y="1"/>
                  </a:cubicBezTo>
                  <a:cubicBezTo>
                    <a:pt x="29" y="0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5" name="Google Shape;1095;p3"/>
          <p:cNvGrpSpPr/>
          <p:nvPr/>
        </p:nvGrpSpPr>
        <p:grpSpPr>
          <a:xfrm>
            <a:off x="5368925" y="968375"/>
            <a:ext cx="3582987" cy="3854449"/>
            <a:chOff x="5369205" y="968553"/>
            <a:chExt cx="3582084" cy="3854617"/>
          </a:xfrm>
        </p:grpSpPr>
        <p:grpSp>
          <p:nvGrpSpPr>
            <p:cNvPr id="1096" name="Google Shape;1096;p3"/>
            <p:cNvGrpSpPr/>
            <p:nvPr/>
          </p:nvGrpSpPr>
          <p:grpSpPr>
            <a:xfrm>
              <a:off x="7129299" y="2406891"/>
              <a:ext cx="1821990" cy="1935902"/>
              <a:chOff x="7652435" y="3066437"/>
              <a:chExt cx="1268707" cy="1348027"/>
            </a:xfrm>
          </p:grpSpPr>
          <p:grpSp>
            <p:nvGrpSpPr>
              <p:cNvPr id="1097" name="Google Shape;1097;p3"/>
              <p:cNvGrpSpPr/>
              <p:nvPr/>
            </p:nvGrpSpPr>
            <p:grpSpPr>
              <a:xfrm>
                <a:off x="8271813" y="3411279"/>
                <a:ext cx="649329" cy="948560"/>
                <a:chOff x="7224532" y="2036448"/>
                <a:chExt cx="1668368" cy="2437205"/>
              </a:xfrm>
            </p:grpSpPr>
            <p:sp>
              <p:nvSpPr>
                <p:cNvPr id="1098" name="Google Shape;1098;p3"/>
                <p:cNvSpPr/>
                <p:nvPr/>
              </p:nvSpPr>
              <p:spPr>
                <a:xfrm>
                  <a:off x="7224532" y="2036448"/>
                  <a:ext cx="1668368" cy="1961512"/>
                </a:xfrm>
                <a:custGeom>
                  <a:rect b="b" l="l" r="r" t="t"/>
                  <a:pathLst>
                    <a:path extrusionOk="0" h="5233" w="4451">
                      <a:moveTo>
                        <a:pt x="2307" y="1"/>
                      </a:moveTo>
                      <a:cubicBezTo>
                        <a:pt x="1217" y="1"/>
                        <a:pt x="125" y="1230"/>
                        <a:pt x="63" y="2385"/>
                      </a:cubicBezTo>
                      <a:cubicBezTo>
                        <a:pt x="0" y="3561"/>
                        <a:pt x="596" y="5159"/>
                        <a:pt x="1953" y="5229"/>
                      </a:cubicBezTo>
                      <a:cubicBezTo>
                        <a:pt x="1992" y="5231"/>
                        <a:pt x="2031" y="5232"/>
                        <a:pt x="2069" y="5232"/>
                      </a:cubicBezTo>
                      <a:cubicBezTo>
                        <a:pt x="3524" y="5232"/>
                        <a:pt x="4330" y="3739"/>
                        <a:pt x="4391" y="2588"/>
                      </a:cubicBezTo>
                      <a:cubicBezTo>
                        <a:pt x="4451" y="1412"/>
                        <a:pt x="3493" y="62"/>
                        <a:pt x="2379" y="3"/>
                      </a:cubicBezTo>
                      <a:cubicBezTo>
                        <a:pt x="2355" y="1"/>
                        <a:pt x="2331" y="1"/>
                        <a:pt x="230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3"/>
                <p:cNvSpPr/>
                <p:nvPr/>
              </p:nvSpPr>
              <p:spPr>
                <a:xfrm>
                  <a:off x="7883108" y="2036823"/>
                  <a:ext cx="1009792" cy="1961137"/>
                </a:xfrm>
                <a:custGeom>
                  <a:rect b="b" l="l" r="r" t="t"/>
                  <a:pathLst>
                    <a:path extrusionOk="0" h="5232" w="2694">
                      <a:moveTo>
                        <a:pt x="565" y="1"/>
                      </a:moveTo>
                      <a:cubicBezTo>
                        <a:pt x="388" y="1"/>
                        <a:pt x="212" y="30"/>
                        <a:pt x="41" y="87"/>
                      </a:cubicBezTo>
                      <a:cubicBezTo>
                        <a:pt x="1040" y="316"/>
                        <a:pt x="2154" y="1600"/>
                        <a:pt x="2076" y="2684"/>
                      </a:cubicBezTo>
                      <a:cubicBezTo>
                        <a:pt x="1976" y="4070"/>
                        <a:pt x="1121" y="4900"/>
                        <a:pt x="1" y="5206"/>
                      </a:cubicBezTo>
                      <a:cubicBezTo>
                        <a:pt x="63" y="5218"/>
                        <a:pt x="130" y="5225"/>
                        <a:pt x="196" y="5228"/>
                      </a:cubicBezTo>
                      <a:cubicBezTo>
                        <a:pt x="235" y="5230"/>
                        <a:pt x="274" y="5231"/>
                        <a:pt x="312" y="5231"/>
                      </a:cubicBezTo>
                      <a:cubicBezTo>
                        <a:pt x="1767" y="5231"/>
                        <a:pt x="2573" y="3738"/>
                        <a:pt x="2634" y="2587"/>
                      </a:cubicBezTo>
                      <a:cubicBezTo>
                        <a:pt x="2694" y="1411"/>
                        <a:pt x="1736" y="61"/>
                        <a:pt x="622" y="2"/>
                      </a:cubicBezTo>
                      <a:cubicBezTo>
                        <a:pt x="603" y="1"/>
                        <a:pt x="584" y="1"/>
                        <a:pt x="56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3"/>
                <p:cNvSpPr/>
                <p:nvPr/>
              </p:nvSpPr>
              <p:spPr>
                <a:xfrm>
                  <a:off x="7439061" y="2252484"/>
                  <a:ext cx="1169886" cy="2221169"/>
                </a:xfrm>
                <a:custGeom>
                  <a:rect b="b" l="l" r="r" t="t"/>
                  <a:pathLst>
                    <a:path extrusionOk="0" h="5929" w="3121">
                      <a:moveTo>
                        <a:pt x="1674" y="0"/>
                      </a:moveTo>
                      <a:cubicBezTo>
                        <a:pt x="1660" y="0"/>
                        <a:pt x="1617" y="160"/>
                        <a:pt x="1531" y="553"/>
                      </a:cubicBezTo>
                      <a:cubicBezTo>
                        <a:pt x="1490" y="834"/>
                        <a:pt x="1446" y="1115"/>
                        <a:pt x="1409" y="1400"/>
                      </a:cubicBezTo>
                      <a:cubicBezTo>
                        <a:pt x="1302" y="1271"/>
                        <a:pt x="1206" y="1138"/>
                        <a:pt x="1106" y="1001"/>
                      </a:cubicBezTo>
                      <a:cubicBezTo>
                        <a:pt x="1095" y="716"/>
                        <a:pt x="1132" y="409"/>
                        <a:pt x="1188" y="127"/>
                      </a:cubicBezTo>
                      <a:cubicBezTo>
                        <a:pt x="1198" y="61"/>
                        <a:pt x="1197" y="35"/>
                        <a:pt x="1189" y="35"/>
                      </a:cubicBezTo>
                      <a:cubicBezTo>
                        <a:pt x="1165" y="35"/>
                        <a:pt x="1076" y="281"/>
                        <a:pt x="1073" y="320"/>
                      </a:cubicBezTo>
                      <a:cubicBezTo>
                        <a:pt x="1036" y="505"/>
                        <a:pt x="1017" y="694"/>
                        <a:pt x="1024" y="882"/>
                      </a:cubicBezTo>
                      <a:cubicBezTo>
                        <a:pt x="865" y="664"/>
                        <a:pt x="710" y="409"/>
                        <a:pt x="544" y="194"/>
                      </a:cubicBezTo>
                      <a:cubicBezTo>
                        <a:pt x="506" y="146"/>
                        <a:pt x="485" y="127"/>
                        <a:pt x="477" y="127"/>
                      </a:cubicBezTo>
                      <a:cubicBezTo>
                        <a:pt x="447" y="127"/>
                        <a:pt x="599" y="409"/>
                        <a:pt x="599" y="409"/>
                      </a:cubicBezTo>
                      <a:cubicBezTo>
                        <a:pt x="599" y="409"/>
                        <a:pt x="599" y="409"/>
                        <a:pt x="599" y="409"/>
                      </a:cubicBezTo>
                      <a:lnTo>
                        <a:pt x="599" y="409"/>
                      </a:lnTo>
                      <a:cubicBezTo>
                        <a:pt x="851" y="783"/>
                        <a:pt x="1099" y="1163"/>
                        <a:pt x="1394" y="1508"/>
                      </a:cubicBezTo>
                      <a:cubicBezTo>
                        <a:pt x="1306" y="2188"/>
                        <a:pt x="1261" y="2565"/>
                        <a:pt x="1213" y="3306"/>
                      </a:cubicBezTo>
                      <a:cubicBezTo>
                        <a:pt x="1039" y="3146"/>
                        <a:pt x="877" y="2973"/>
                        <a:pt x="729" y="2784"/>
                      </a:cubicBezTo>
                      <a:cubicBezTo>
                        <a:pt x="754" y="2499"/>
                        <a:pt x="858" y="2214"/>
                        <a:pt x="954" y="1947"/>
                      </a:cubicBezTo>
                      <a:cubicBezTo>
                        <a:pt x="977" y="1881"/>
                        <a:pt x="980" y="1856"/>
                        <a:pt x="972" y="1856"/>
                      </a:cubicBezTo>
                      <a:cubicBezTo>
                        <a:pt x="946" y="1856"/>
                        <a:pt x="817" y="2078"/>
                        <a:pt x="807" y="2114"/>
                      </a:cubicBezTo>
                      <a:cubicBezTo>
                        <a:pt x="736" y="2299"/>
                        <a:pt x="684" y="2495"/>
                        <a:pt x="658" y="2691"/>
                      </a:cubicBezTo>
                      <a:cubicBezTo>
                        <a:pt x="418" y="2388"/>
                        <a:pt x="233" y="2010"/>
                        <a:pt x="63" y="1670"/>
                      </a:cubicBezTo>
                      <a:cubicBezTo>
                        <a:pt x="41" y="1625"/>
                        <a:pt x="19" y="1590"/>
                        <a:pt x="9" y="1590"/>
                      </a:cubicBezTo>
                      <a:cubicBezTo>
                        <a:pt x="0" y="1590"/>
                        <a:pt x="1" y="1616"/>
                        <a:pt x="18" y="1685"/>
                      </a:cubicBezTo>
                      <a:cubicBezTo>
                        <a:pt x="233" y="2358"/>
                        <a:pt x="696" y="2939"/>
                        <a:pt x="1210" y="3417"/>
                      </a:cubicBezTo>
                      <a:cubicBezTo>
                        <a:pt x="1236" y="3959"/>
                        <a:pt x="1049" y="5929"/>
                        <a:pt x="1473" y="5929"/>
                      </a:cubicBezTo>
                      <a:cubicBezTo>
                        <a:pt x="1515" y="5929"/>
                        <a:pt x="1562" y="5910"/>
                        <a:pt x="1616" y="5869"/>
                      </a:cubicBezTo>
                      <a:cubicBezTo>
                        <a:pt x="1495" y="5273"/>
                        <a:pt x="1409" y="4663"/>
                        <a:pt x="1369" y="4052"/>
                      </a:cubicBezTo>
                      <a:cubicBezTo>
                        <a:pt x="1765" y="3938"/>
                        <a:pt x="2171" y="3801"/>
                        <a:pt x="2523" y="3576"/>
                      </a:cubicBezTo>
                      <a:cubicBezTo>
                        <a:pt x="2584" y="3531"/>
                        <a:pt x="2596" y="3513"/>
                        <a:pt x="2576" y="3513"/>
                      </a:cubicBezTo>
                      <a:cubicBezTo>
                        <a:pt x="2511" y="3513"/>
                        <a:pt x="2092" y="3712"/>
                        <a:pt x="2060" y="3723"/>
                      </a:cubicBezTo>
                      <a:cubicBezTo>
                        <a:pt x="1975" y="3298"/>
                        <a:pt x="2364" y="3028"/>
                        <a:pt x="2627" y="2758"/>
                      </a:cubicBezTo>
                      <a:cubicBezTo>
                        <a:pt x="2683" y="2703"/>
                        <a:pt x="2694" y="2682"/>
                        <a:pt x="2680" y="2682"/>
                      </a:cubicBezTo>
                      <a:cubicBezTo>
                        <a:pt x="2645" y="2682"/>
                        <a:pt x="2447" y="2816"/>
                        <a:pt x="2422" y="2843"/>
                      </a:cubicBezTo>
                      <a:cubicBezTo>
                        <a:pt x="2297" y="2954"/>
                        <a:pt x="2186" y="3079"/>
                        <a:pt x="2086" y="3217"/>
                      </a:cubicBezTo>
                      <a:cubicBezTo>
                        <a:pt x="2098" y="3157"/>
                        <a:pt x="2127" y="2965"/>
                        <a:pt x="2138" y="2906"/>
                      </a:cubicBezTo>
                      <a:cubicBezTo>
                        <a:pt x="2149" y="2839"/>
                        <a:pt x="2148" y="2813"/>
                        <a:pt x="2141" y="2813"/>
                      </a:cubicBezTo>
                      <a:cubicBezTo>
                        <a:pt x="2117" y="2813"/>
                        <a:pt x="2029" y="3059"/>
                        <a:pt x="2023" y="3098"/>
                      </a:cubicBezTo>
                      <a:cubicBezTo>
                        <a:pt x="1983" y="3313"/>
                        <a:pt x="1964" y="3535"/>
                        <a:pt x="1979" y="3757"/>
                      </a:cubicBezTo>
                      <a:cubicBezTo>
                        <a:pt x="1779" y="3838"/>
                        <a:pt x="1572" y="3909"/>
                        <a:pt x="1365" y="3967"/>
                      </a:cubicBezTo>
                      <a:cubicBezTo>
                        <a:pt x="1346" y="3671"/>
                        <a:pt x="1343" y="3376"/>
                        <a:pt x="1350" y="3079"/>
                      </a:cubicBezTo>
                      <a:cubicBezTo>
                        <a:pt x="1531" y="2813"/>
                        <a:pt x="1676" y="2495"/>
                        <a:pt x="1872" y="2229"/>
                      </a:cubicBezTo>
                      <a:cubicBezTo>
                        <a:pt x="2267" y="2111"/>
                        <a:pt x="2682" y="1974"/>
                        <a:pt x="3033" y="1748"/>
                      </a:cubicBezTo>
                      <a:cubicBezTo>
                        <a:pt x="3085" y="1713"/>
                        <a:pt x="3121" y="1682"/>
                        <a:pt x="3096" y="1682"/>
                      </a:cubicBezTo>
                      <a:cubicBezTo>
                        <a:pt x="3084" y="1682"/>
                        <a:pt x="3057" y="1689"/>
                        <a:pt x="3011" y="1708"/>
                      </a:cubicBezTo>
                      <a:cubicBezTo>
                        <a:pt x="2619" y="1863"/>
                        <a:pt x="2338" y="2010"/>
                        <a:pt x="1946" y="2121"/>
                      </a:cubicBezTo>
                      <a:cubicBezTo>
                        <a:pt x="2145" y="1826"/>
                        <a:pt x="2412" y="1541"/>
                        <a:pt x="2671" y="1308"/>
                      </a:cubicBezTo>
                      <a:cubicBezTo>
                        <a:pt x="2714" y="1265"/>
                        <a:pt x="2746" y="1228"/>
                        <a:pt x="2727" y="1228"/>
                      </a:cubicBezTo>
                      <a:cubicBezTo>
                        <a:pt x="2717" y="1228"/>
                        <a:pt x="2692" y="1240"/>
                        <a:pt x="2644" y="1267"/>
                      </a:cubicBezTo>
                      <a:cubicBezTo>
                        <a:pt x="2057" y="1663"/>
                        <a:pt x="1705" y="2325"/>
                        <a:pt x="1354" y="2920"/>
                      </a:cubicBezTo>
                      <a:cubicBezTo>
                        <a:pt x="1303" y="2630"/>
                        <a:pt x="1729" y="0"/>
                        <a:pt x="1674" y="0"/>
                      </a:cubicBezTo>
                      <a:close/>
                    </a:path>
                  </a:pathLst>
                </a:custGeom>
                <a:solidFill>
                  <a:srgbClr val="9352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1" name="Google Shape;1101;p3"/>
              <p:cNvGrpSpPr/>
              <p:nvPr/>
            </p:nvGrpSpPr>
            <p:grpSpPr>
              <a:xfrm>
                <a:off x="7652435" y="3066437"/>
                <a:ext cx="834384" cy="1348027"/>
                <a:chOff x="4726768" y="1707718"/>
                <a:chExt cx="1642166" cy="2653075"/>
              </a:xfrm>
            </p:grpSpPr>
            <p:sp>
              <p:nvSpPr>
                <p:cNvPr id="1102" name="Google Shape;1102;p3"/>
                <p:cNvSpPr/>
                <p:nvPr/>
              </p:nvSpPr>
              <p:spPr>
                <a:xfrm>
                  <a:off x="4939924" y="2184196"/>
                  <a:ext cx="748219" cy="757143"/>
                </a:xfrm>
                <a:custGeom>
                  <a:rect b="b" l="l" r="r" t="t"/>
                  <a:pathLst>
                    <a:path extrusionOk="0" h="2021" w="1996">
                      <a:moveTo>
                        <a:pt x="1169" y="1"/>
                      </a:moveTo>
                      <a:cubicBezTo>
                        <a:pt x="1011" y="1"/>
                        <a:pt x="819" y="51"/>
                        <a:pt x="585" y="171"/>
                      </a:cubicBezTo>
                      <a:cubicBezTo>
                        <a:pt x="330" y="304"/>
                        <a:pt x="1" y="486"/>
                        <a:pt x="156" y="1245"/>
                      </a:cubicBezTo>
                      <a:cubicBezTo>
                        <a:pt x="211" y="1513"/>
                        <a:pt x="496" y="2020"/>
                        <a:pt x="948" y="2020"/>
                      </a:cubicBezTo>
                      <a:cubicBezTo>
                        <a:pt x="1206" y="2020"/>
                        <a:pt x="1518" y="1856"/>
                        <a:pt x="1872" y="1388"/>
                      </a:cubicBezTo>
                      <a:cubicBezTo>
                        <a:pt x="1872" y="1388"/>
                        <a:pt x="1995" y="1"/>
                        <a:pt x="1169" y="1"/>
                      </a:cubicBezTo>
                      <a:close/>
                    </a:path>
                  </a:pathLst>
                </a:custGeom>
                <a:solidFill>
                  <a:srgbClr val="9B910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3"/>
                <p:cNvSpPr/>
                <p:nvPr/>
              </p:nvSpPr>
              <p:spPr>
                <a:xfrm>
                  <a:off x="4726768" y="1707718"/>
                  <a:ext cx="1642166" cy="1005173"/>
                </a:xfrm>
                <a:custGeom>
                  <a:rect b="b" l="l" r="r" t="t"/>
                  <a:pathLst>
                    <a:path extrusionOk="0" h="2680" w="4381">
                      <a:moveTo>
                        <a:pt x="2114" y="0"/>
                      </a:moveTo>
                      <a:cubicBezTo>
                        <a:pt x="1962" y="0"/>
                        <a:pt x="1789" y="33"/>
                        <a:pt x="1594" y="106"/>
                      </a:cubicBezTo>
                      <a:cubicBezTo>
                        <a:pt x="1373" y="195"/>
                        <a:pt x="1221" y="414"/>
                        <a:pt x="1221" y="887"/>
                      </a:cubicBezTo>
                      <a:cubicBezTo>
                        <a:pt x="1176" y="876"/>
                        <a:pt x="1128" y="873"/>
                        <a:pt x="1077" y="868"/>
                      </a:cubicBezTo>
                      <a:cubicBezTo>
                        <a:pt x="1050" y="867"/>
                        <a:pt x="1024" y="866"/>
                        <a:pt x="998" y="866"/>
                      </a:cubicBezTo>
                      <a:cubicBezTo>
                        <a:pt x="398" y="866"/>
                        <a:pt x="33" y="1265"/>
                        <a:pt x="15" y="1712"/>
                      </a:cubicBezTo>
                      <a:cubicBezTo>
                        <a:pt x="1" y="2059"/>
                        <a:pt x="100" y="2680"/>
                        <a:pt x="773" y="2680"/>
                      </a:cubicBezTo>
                      <a:cubicBezTo>
                        <a:pt x="810" y="2680"/>
                        <a:pt x="848" y="2678"/>
                        <a:pt x="888" y="2674"/>
                      </a:cubicBezTo>
                      <a:cubicBezTo>
                        <a:pt x="1021" y="2662"/>
                        <a:pt x="1143" y="2626"/>
                        <a:pt x="1251" y="2566"/>
                      </a:cubicBezTo>
                      <a:cubicBezTo>
                        <a:pt x="1495" y="2433"/>
                        <a:pt x="1668" y="2196"/>
                        <a:pt x="1698" y="1897"/>
                      </a:cubicBezTo>
                      <a:cubicBezTo>
                        <a:pt x="1801" y="1967"/>
                        <a:pt x="1921" y="2012"/>
                        <a:pt x="2056" y="2012"/>
                      </a:cubicBezTo>
                      <a:cubicBezTo>
                        <a:pt x="2173" y="2012"/>
                        <a:pt x="2301" y="1978"/>
                        <a:pt x="2438" y="1897"/>
                      </a:cubicBezTo>
                      <a:cubicBezTo>
                        <a:pt x="2497" y="1860"/>
                        <a:pt x="2549" y="1822"/>
                        <a:pt x="2600" y="1778"/>
                      </a:cubicBezTo>
                      <a:cubicBezTo>
                        <a:pt x="2690" y="2057"/>
                        <a:pt x="2961" y="2467"/>
                        <a:pt x="3367" y="2467"/>
                      </a:cubicBezTo>
                      <a:cubicBezTo>
                        <a:pt x="3484" y="2467"/>
                        <a:pt x="3613" y="2433"/>
                        <a:pt x="3751" y="2352"/>
                      </a:cubicBezTo>
                      <a:cubicBezTo>
                        <a:pt x="4140" y="2126"/>
                        <a:pt x="4380" y="1672"/>
                        <a:pt x="4269" y="1238"/>
                      </a:cubicBezTo>
                      <a:cubicBezTo>
                        <a:pt x="4127" y="683"/>
                        <a:pt x="3760" y="552"/>
                        <a:pt x="3446" y="552"/>
                      </a:cubicBezTo>
                      <a:cubicBezTo>
                        <a:pt x="3174" y="552"/>
                        <a:pt x="2942" y="651"/>
                        <a:pt x="2930" y="658"/>
                      </a:cubicBezTo>
                      <a:cubicBezTo>
                        <a:pt x="2852" y="304"/>
                        <a:pt x="2581" y="0"/>
                        <a:pt x="2114" y="0"/>
                      </a:cubicBezTo>
                      <a:close/>
                    </a:path>
                  </a:pathLst>
                </a:custGeom>
                <a:solidFill>
                  <a:srgbClr val="CDC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3"/>
                <p:cNvSpPr/>
                <p:nvPr/>
              </p:nvSpPr>
              <p:spPr>
                <a:xfrm>
                  <a:off x="5516312" y="2145034"/>
                  <a:ext cx="746044" cy="750615"/>
                </a:xfrm>
                <a:custGeom>
                  <a:rect b="b" l="l" r="r" t="t"/>
                  <a:pathLst>
                    <a:path extrusionOk="0" h="2005" w="1992">
                      <a:moveTo>
                        <a:pt x="1118" y="1"/>
                      </a:moveTo>
                      <a:cubicBezTo>
                        <a:pt x="957" y="1"/>
                        <a:pt x="766" y="55"/>
                        <a:pt x="541" y="184"/>
                      </a:cubicBezTo>
                      <a:cubicBezTo>
                        <a:pt x="1" y="491"/>
                        <a:pt x="112" y="1257"/>
                        <a:pt x="112" y="1257"/>
                      </a:cubicBezTo>
                      <a:cubicBezTo>
                        <a:pt x="112" y="1257"/>
                        <a:pt x="201" y="1409"/>
                        <a:pt x="353" y="1579"/>
                      </a:cubicBezTo>
                      <a:cubicBezTo>
                        <a:pt x="537" y="1781"/>
                        <a:pt x="813" y="2005"/>
                        <a:pt x="1138" y="2005"/>
                      </a:cubicBezTo>
                      <a:cubicBezTo>
                        <a:pt x="1230" y="2005"/>
                        <a:pt x="1326" y="1987"/>
                        <a:pt x="1425" y="1945"/>
                      </a:cubicBezTo>
                      <a:cubicBezTo>
                        <a:pt x="1784" y="1797"/>
                        <a:pt x="1991" y="1417"/>
                        <a:pt x="1928" y="1031"/>
                      </a:cubicBezTo>
                      <a:cubicBezTo>
                        <a:pt x="1925" y="1013"/>
                        <a:pt x="1925" y="995"/>
                        <a:pt x="1921" y="980"/>
                      </a:cubicBezTo>
                      <a:cubicBezTo>
                        <a:pt x="1845" y="557"/>
                        <a:pt x="1633" y="1"/>
                        <a:pt x="1118" y="1"/>
                      </a:cubicBezTo>
                      <a:close/>
                    </a:path>
                  </a:pathLst>
                </a:custGeom>
                <a:solidFill>
                  <a:srgbClr val="9B910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3"/>
                <p:cNvSpPr/>
                <p:nvPr/>
              </p:nvSpPr>
              <p:spPr>
                <a:xfrm>
                  <a:off x="5337638" y="2489242"/>
                  <a:ext cx="837370" cy="1871551"/>
                </a:xfrm>
                <a:custGeom>
                  <a:rect b="b" l="l" r="r" t="t"/>
                  <a:pathLst>
                    <a:path extrusionOk="0" h="4993" w="2234">
                      <a:moveTo>
                        <a:pt x="1993" y="0"/>
                      </a:moveTo>
                      <a:lnTo>
                        <a:pt x="1683" y="670"/>
                      </a:lnTo>
                      <a:lnTo>
                        <a:pt x="1039" y="811"/>
                      </a:lnTo>
                      <a:lnTo>
                        <a:pt x="662" y="1284"/>
                      </a:lnTo>
                      <a:cubicBezTo>
                        <a:pt x="777" y="799"/>
                        <a:pt x="1102" y="426"/>
                        <a:pt x="1209" y="123"/>
                      </a:cubicBezTo>
                      <a:lnTo>
                        <a:pt x="921" y="86"/>
                      </a:lnTo>
                      <a:cubicBezTo>
                        <a:pt x="921" y="86"/>
                        <a:pt x="740" y="359"/>
                        <a:pt x="588" y="814"/>
                      </a:cubicBezTo>
                      <a:cubicBezTo>
                        <a:pt x="525" y="1007"/>
                        <a:pt x="466" y="1233"/>
                        <a:pt x="429" y="1480"/>
                      </a:cubicBezTo>
                      <a:lnTo>
                        <a:pt x="207" y="371"/>
                      </a:lnTo>
                      <a:lnTo>
                        <a:pt x="30" y="371"/>
                      </a:lnTo>
                      <a:cubicBezTo>
                        <a:pt x="0" y="736"/>
                        <a:pt x="251" y="1502"/>
                        <a:pt x="359" y="1791"/>
                      </a:cubicBezTo>
                      <a:cubicBezTo>
                        <a:pt x="277" y="2708"/>
                        <a:pt x="267" y="3915"/>
                        <a:pt x="196" y="4902"/>
                      </a:cubicBezTo>
                      <a:cubicBezTo>
                        <a:pt x="265" y="4973"/>
                        <a:pt x="435" y="4992"/>
                        <a:pt x="594" y="4992"/>
                      </a:cubicBezTo>
                      <a:cubicBezTo>
                        <a:pt x="773" y="4992"/>
                        <a:pt x="940" y="4968"/>
                        <a:pt x="940" y="4968"/>
                      </a:cubicBezTo>
                      <a:cubicBezTo>
                        <a:pt x="940" y="4968"/>
                        <a:pt x="636" y="1943"/>
                        <a:pt x="625" y="1562"/>
                      </a:cubicBezTo>
                      <a:lnTo>
                        <a:pt x="1161" y="1003"/>
                      </a:lnTo>
                      <a:lnTo>
                        <a:pt x="1827" y="766"/>
                      </a:lnTo>
                      <a:lnTo>
                        <a:pt x="2234" y="75"/>
                      </a:lnTo>
                      <a:lnTo>
                        <a:pt x="199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3"/>
                <p:cNvSpPr/>
                <p:nvPr/>
              </p:nvSpPr>
              <p:spPr>
                <a:xfrm>
                  <a:off x="5522838" y="3254640"/>
                  <a:ext cx="95702" cy="1024753"/>
                </a:xfrm>
                <a:custGeom>
                  <a:rect b="b" l="l" r="r" t="t"/>
                  <a:pathLst>
                    <a:path extrusionOk="0" h="2736" w="253">
                      <a:moveTo>
                        <a:pt x="40" y="1"/>
                      </a:moveTo>
                      <a:cubicBezTo>
                        <a:pt x="0" y="1"/>
                        <a:pt x="115" y="1230"/>
                        <a:pt x="105" y="1260"/>
                      </a:cubicBezTo>
                      <a:cubicBezTo>
                        <a:pt x="134" y="1700"/>
                        <a:pt x="164" y="2292"/>
                        <a:pt x="208" y="2721"/>
                      </a:cubicBezTo>
                      <a:cubicBezTo>
                        <a:pt x="215" y="2731"/>
                        <a:pt x="224" y="2735"/>
                        <a:pt x="231" y="2735"/>
                      </a:cubicBezTo>
                      <a:cubicBezTo>
                        <a:pt x="243" y="2735"/>
                        <a:pt x="252" y="2726"/>
                        <a:pt x="252" y="2718"/>
                      </a:cubicBezTo>
                      <a:cubicBezTo>
                        <a:pt x="164" y="1859"/>
                        <a:pt x="160" y="898"/>
                        <a:pt x="57" y="43"/>
                      </a:cubicBezTo>
                      <a:cubicBezTo>
                        <a:pt x="49" y="14"/>
                        <a:pt x="44" y="1"/>
                        <a:pt x="40" y="1"/>
                      </a:cubicBezTo>
                      <a:close/>
                    </a:path>
                  </a:pathLst>
                </a:custGeom>
                <a:solidFill>
                  <a:srgbClr val="9352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3"/>
                <p:cNvSpPr/>
                <p:nvPr/>
              </p:nvSpPr>
              <p:spPr>
                <a:xfrm>
                  <a:off x="5472811" y="3504845"/>
                  <a:ext cx="52201" cy="778900"/>
                </a:xfrm>
                <a:custGeom>
                  <a:rect b="b" l="l" r="r" t="t"/>
                  <a:pathLst>
                    <a:path extrusionOk="0" h="2078" w="141">
                      <a:moveTo>
                        <a:pt x="18" y="1"/>
                      </a:moveTo>
                      <a:cubicBezTo>
                        <a:pt x="0" y="1"/>
                        <a:pt x="13" y="201"/>
                        <a:pt x="19" y="228"/>
                      </a:cubicBezTo>
                      <a:cubicBezTo>
                        <a:pt x="41" y="475"/>
                        <a:pt x="48" y="727"/>
                        <a:pt x="52" y="979"/>
                      </a:cubicBezTo>
                      <a:cubicBezTo>
                        <a:pt x="55" y="1337"/>
                        <a:pt x="52" y="1700"/>
                        <a:pt x="41" y="2058"/>
                      </a:cubicBezTo>
                      <a:cubicBezTo>
                        <a:pt x="50" y="2072"/>
                        <a:pt x="60" y="2077"/>
                        <a:pt x="69" y="2077"/>
                      </a:cubicBezTo>
                      <a:cubicBezTo>
                        <a:pt x="79" y="2077"/>
                        <a:pt x="87" y="2070"/>
                        <a:pt x="89" y="2062"/>
                      </a:cubicBezTo>
                      <a:cubicBezTo>
                        <a:pt x="93" y="1392"/>
                        <a:pt x="141" y="712"/>
                        <a:pt x="38" y="46"/>
                      </a:cubicBezTo>
                      <a:cubicBezTo>
                        <a:pt x="29" y="14"/>
                        <a:pt x="22" y="1"/>
                        <a:pt x="18" y="1"/>
                      </a:cubicBezTo>
                      <a:close/>
                    </a:path>
                  </a:pathLst>
                </a:custGeom>
                <a:solidFill>
                  <a:srgbClr val="9352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400" u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08" name="Google Shape;1108;p3"/>
            <p:cNvGrpSpPr/>
            <p:nvPr/>
          </p:nvGrpSpPr>
          <p:grpSpPr>
            <a:xfrm>
              <a:off x="5369205" y="2660071"/>
              <a:ext cx="1444087" cy="2163099"/>
              <a:chOff x="4606432" y="2391144"/>
              <a:chExt cx="1357607" cy="2033562"/>
            </a:xfrm>
          </p:grpSpPr>
          <p:sp>
            <p:nvSpPr>
              <p:cNvPr id="1109" name="Google Shape;1109;p3"/>
              <p:cNvSpPr/>
              <p:nvPr/>
            </p:nvSpPr>
            <p:spPr>
              <a:xfrm>
                <a:off x="4748066" y="4311162"/>
                <a:ext cx="997928" cy="113544"/>
              </a:xfrm>
              <a:custGeom>
                <a:rect b="b" l="l" r="r" t="t"/>
                <a:pathLst>
                  <a:path extrusionOk="0" h="578" w="5080">
                    <a:moveTo>
                      <a:pt x="2538" y="0"/>
                    </a:moveTo>
                    <a:cubicBezTo>
                      <a:pt x="1136" y="0"/>
                      <a:pt x="0" y="129"/>
                      <a:pt x="0" y="289"/>
                    </a:cubicBezTo>
                    <a:cubicBezTo>
                      <a:pt x="0" y="448"/>
                      <a:pt x="1136" y="577"/>
                      <a:pt x="2538" y="577"/>
                    </a:cubicBezTo>
                    <a:cubicBezTo>
                      <a:pt x="3944" y="577"/>
                      <a:pt x="5079" y="448"/>
                      <a:pt x="5079" y="289"/>
                    </a:cubicBezTo>
                    <a:cubicBezTo>
                      <a:pt x="5079" y="129"/>
                      <a:pt x="3944" y="0"/>
                      <a:pt x="2538" y="0"/>
                    </a:cubicBezTo>
                    <a:close/>
                  </a:path>
                </a:pathLst>
              </a:custGeom>
              <a:solidFill>
                <a:srgbClr val="5A5402">
                  <a:alpha val="47843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"/>
              <p:cNvSpPr/>
              <p:nvPr/>
            </p:nvSpPr>
            <p:spPr>
              <a:xfrm>
                <a:off x="5497882" y="3147640"/>
                <a:ext cx="365776" cy="319416"/>
              </a:xfrm>
              <a:custGeom>
                <a:rect b="b" l="l" r="r" t="t"/>
                <a:pathLst>
                  <a:path extrusionOk="0" h="1626" w="1862">
                    <a:moveTo>
                      <a:pt x="1388" y="1"/>
                    </a:moveTo>
                    <a:lnTo>
                      <a:pt x="822" y="781"/>
                    </a:lnTo>
                    <a:lnTo>
                      <a:pt x="9" y="692"/>
                    </a:lnTo>
                    <a:lnTo>
                      <a:pt x="1" y="1532"/>
                    </a:lnTo>
                    <a:lnTo>
                      <a:pt x="793" y="1621"/>
                    </a:lnTo>
                    <a:cubicBezTo>
                      <a:pt x="818" y="1624"/>
                      <a:pt x="843" y="1625"/>
                      <a:pt x="867" y="1625"/>
                    </a:cubicBezTo>
                    <a:cubicBezTo>
                      <a:pt x="1132" y="1625"/>
                      <a:pt x="1376" y="1468"/>
                      <a:pt x="1481" y="1221"/>
                    </a:cubicBezTo>
                    <a:lnTo>
                      <a:pt x="1862" y="267"/>
                    </a:lnTo>
                    <a:lnTo>
                      <a:pt x="1388" y="1"/>
                    </a:ln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"/>
              <p:cNvSpPr/>
              <p:nvPr/>
            </p:nvSpPr>
            <p:spPr>
              <a:xfrm>
                <a:off x="5421074" y="3266880"/>
                <a:ext cx="210193" cy="236910"/>
              </a:xfrm>
              <a:custGeom>
                <a:rect b="b" l="l" r="r" t="t"/>
                <a:pathLst>
                  <a:path extrusionOk="0" h="1206" w="1070">
                    <a:moveTo>
                      <a:pt x="148" y="0"/>
                    </a:moveTo>
                    <a:lnTo>
                      <a:pt x="148" y="0"/>
                    </a:lnTo>
                    <a:cubicBezTo>
                      <a:pt x="0" y="348"/>
                      <a:pt x="204" y="1180"/>
                      <a:pt x="204" y="1180"/>
                    </a:cubicBezTo>
                    <a:lnTo>
                      <a:pt x="965" y="1206"/>
                    </a:lnTo>
                    <a:lnTo>
                      <a:pt x="1069" y="118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"/>
              <p:cNvSpPr/>
              <p:nvPr/>
            </p:nvSpPr>
            <p:spPr>
              <a:xfrm>
                <a:off x="5691377" y="2945305"/>
                <a:ext cx="272662" cy="256947"/>
              </a:xfrm>
              <a:custGeom>
                <a:rect b="b" l="l" r="r" t="t"/>
                <a:pathLst>
                  <a:path extrusionOk="0" h="1308" w="1388">
                    <a:moveTo>
                      <a:pt x="634" y="1"/>
                    </a:moveTo>
                    <a:cubicBezTo>
                      <a:pt x="589" y="1"/>
                      <a:pt x="540" y="15"/>
                      <a:pt x="496" y="42"/>
                    </a:cubicBezTo>
                    <a:cubicBezTo>
                      <a:pt x="385" y="113"/>
                      <a:pt x="329" y="242"/>
                      <a:pt x="277" y="361"/>
                    </a:cubicBezTo>
                    <a:cubicBezTo>
                      <a:pt x="263" y="355"/>
                      <a:pt x="245" y="353"/>
                      <a:pt x="226" y="353"/>
                    </a:cubicBezTo>
                    <a:cubicBezTo>
                      <a:pt x="144" y="353"/>
                      <a:pt x="36" y="405"/>
                      <a:pt x="18" y="517"/>
                    </a:cubicBezTo>
                    <a:cubicBezTo>
                      <a:pt x="0" y="653"/>
                      <a:pt x="67" y="723"/>
                      <a:pt x="178" y="853"/>
                    </a:cubicBezTo>
                    <a:cubicBezTo>
                      <a:pt x="351" y="1056"/>
                      <a:pt x="595" y="1193"/>
                      <a:pt x="836" y="1308"/>
                    </a:cubicBezTo>
                    <a:cubicBezTo>
                      <a:pt x="1073" y="1263"/>
                      <a:pt x="1265" y="1041"/>
                      <a:pt x="1350" y="816"/>
                    </a:cubicBezTo>
                    <a:cubicBezTo>
                      <a:pt x="1387" y="723"/>
                      <a:pt x="1354" y="594"/>
                      <a:pt x="1265" y="546"/>
                    </a:cubicBezTo>
                    <a:cubicBezTo>
                      <a:pt x="1250" y="320"/>
                      <a:pt x="1132" y="276"/>
                      <a:pt x="1035" y="272"/>
                    </a:cubicBezTo>
                    <a:cubicBezTo>
                      <a:pt x="1045" y="197"/>
                      <a:pt x="973" y="95"/>
                      <a:pt x="867" y="95"/>
                    </a:cubicBezTo>
                    <a:cubicBezTo>
                      <a:pt x="842" y="95"/>
                      <a:pt x="816" y="100"/>
                      <a:pt x="788" y="113"/>
                    </a:cubicBezTo>
                    <a:cubicBezTo>
                      <a:pt x="765" y="36"/>
                      <a:pt x="704" y="1"/>
                      <a:pt x="634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"/>
              <p:cNvSpPr/>
              <p:nvPr/>
            </p:nvSpPr>
            <p:spPr>
              <a:xfrm>
                <a:off x="5788616" y="2968289"/>
                <a:ext cx="99203" cy="119241"/>
              </a:xfrm>
              <a:custGeom>
                <a:rect b="b" l="l" r="r" t="t"/>
                <a:pathLst>
                  <a:path extrusionOk="0" h="607" w="505">
                    <a:moveTo>
                      <a:pt x="300" y="0"/>
                    </a:moveTo>
                    <a:cubicBezTo>
                      <a:pt x="300" y="0"/>
                      <a:pt x="226" y="26"/>
                      <a:pt x="171" y="122"/>
                    </a:cubicBezTo>
                    <a:cubicBezTo>
                      <a:pt x="86" y="274"/>
                      <a:pt x="1" y="506"/>
                      <a:pt x="97" y="584"/>
                    </a:cubicBezTo>
                    <a:cubicBezTo>
                      <a:pt x="116" y="600"/>
                      <a:pt x="137" y="607"/>
                      <a:pt x="159" y="607"/>
                    </a:cubicBezTo>
                    <a:cubicBezTo>
                      <a:pt x="316" y="607"/>
                      <a:pt x="504" y="244"/>
                      <a:pt x="504" y="244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"/>
              <p:cNvSpPr/>
              <p:nvPr/>
            </p:nvSpPr>
            <p:spPr>
              <a:xfrm>
                <a:off x="5784294" y="2965931"/>
                <a:ext cx="106275" cy="123759"/>
              </a:xfrm>
              <a:custGeom>
                <a:rect b="b" l="l" r="r" t="t"/>
                <a:pathLst>
                  <a:path extrusionOk="0" h="630" w="541">
                    <a:moveTo>
                      <a:pt x="318" y="1"/>
                    </a:moveTo>
                    <a:cubicBezTo>
                      <a:pt x="315" y="1"/>
                      <a:pt x="238" y="30"/>
                      <a:pt x="182" y="130"/>
                    </a:cubicBezTo>
                    <a:cubicBezTo>
                      <a:pt x="104" y="263"/>
                      <a:pt x="1" y="518"/>
                      <a:pt x="111" y="607"/>
                    </a:cubicBezTo>
                    <a:cubicBezTo>
                      <a:pt x="130" y="622"/>
                      <a:pt x="156" y="629"/>
                      <a:pt x="182" y="629"/>
                    </a:cubicBezTo>
                    <a:lnTo>
                      <a:pt x="204" y="629"/>
                    </a:lnTo>
                    <a:cubicBezTo>
                      <a:pt x="359" y="596"/>
                      <a:pt x="533" y="274"/>
                      <a:pt x="540" y="260"/>
                    </a:cubicBezTo>
                    <a:lnTo>
                      <a:pt x="515" y="248"/>
                    </a:lnTo>
                    <a:cubicBezTo>
                      <a:pt x="515" y="252"/>
                      <a:pt x="344" y="574"/>
                      <a:pt x="200" y="603"/>
                    </a:cubicBezTo>
                    <a:cubicBezTo>
                      <a:pt x="195" y="604"/>
                      <a:pt x="189" y="605"/>
                      <a:pt x="183" y="605"/>
                    </a:cubicBezTo>
                    <a:cubicBezTo>
                      <a:pt x="163" y="605"/>
                      <a:pt x="144" y="599"/>
                      <a:pt x="127" y="585"/>
                    </a:cubicBezTo>
                    <a:cubicBezTo>
                      <a:pt x="45" y="518"/>
                      <a:pt x="111" y="308"/>
                      <a:pt x="204" y="141"/>
                    </a:cubicBezTo>
                    <a:cubicBezTo>
                      <a:pt x="255" y="52"/>
                      <a:pt x="326" y="23"/>
                      <a:pt x="326" y="23"/>
                    </a:cubicBezTo>
                    <a:lnTo>
                      <a:pt x="318" y="1"/>
                    </a:ln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"/>
              <p:cNvSpPr/>
              <p:nvPr/>
            </p:nvSpPr>
            <p:spPr>
              <a:xfrm>
                <a:off x="5745006" y="3019560"/>
                <a:ext cx="91149" cy="91542"/>
              </a:xfrm>
              <a:custGeom>
                <a:rect b="b" l="l" r="r" t="t"/>
                <a:pathLst>
                  <a:path extrusionOk="0" h="466" w="464">
                    <a:moveTo>
                      <a:pt x="19" y="1"/>
                    </a:moveTo>
                    <a:lnTo>
                      <a:pt x="1" y="393"/>
                    </a:lnTo>
                    <a:cubicBezTo>
                      <a:pt x="1" y="393"/>
                      <a:pt x="134" y="466"/>
                      <a:pt x="247" y="466"/>
                    </a:cubicBezTo>
                    <a:cubicBezTo>
                      <a:pt x="299" y="466"/>
                      <a:pt x="346" y="450"/>
                      <a:pt x="375" y="405"/>
                    </a:cubicBezTo>
                    <a:cubicBezTo>
                      <a:pt x="463" y="260"/>
                      <a:pt x="19" y="1"/>
                      <a:pt x="19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"/>
              <p:cNvSpPr/>
              <p:nvPr/>
            </p:nvSpPr>
            <p:spPr>
              <a:xfrm>
                <a:off x="5743630" y="3017595"/>
                <a:ext cx="80738" cy="96060"/>
              </a:xfrm>
              <a:custGeom>
                <a:rect b="b" l="l" r="r" t="t"/>
                <a:pathLst>
                  <a:path extrusionOk="0" h="489" w="411">
                    <a:moveTo>
                      <a:pt x="33" y="0"/>
                    </a:moveTo>
                    <a:lnTo>
                      <a:pt x="18" y="23"/>
                    </a:lnTo>
                    <a:cubicBezTo>
                      <a:pt x="23" y="26"/>
                      <a:pt x="341" y="215"/>
                      <a:pt x="378" y="352"/>
                    </a:cubicBezTo>
                    <a:cubicBezTo>
                      <a:pt x="382" y="374"/>
                      <a:pt x="378" y="393"/>
                      <a:pt x="370" y="407"/>
                    </a:cubicBezTo>
                    <a:cubicBezTo>
                      <a:pt x="345" y="448"/>
                      <a:pt x="301" y="463"/>
                      <a:pt x="253" y="463"/>
                    </a:cubicBezTo>
                    <a:cubicBezTo>
                      <a:pt x="147" y="463"/>
                      <a:pt x="17" y="393"/>
                      <a:pt x="15" y="393"/>
                    </a:cubicBezTo>
                    <a:lnTo>
                      <a:pt x="1" y="415"/>
                    </a:lnTo>
                    <a:cubicBezTo>
                      <a:pt x="11" y="418"/>
                      <a:pt x="141" y="489"/>
                      <a:pt x="255" y="489"/>
                    </a:cubicBezTo>
                    <a:cubicBezTo>
                      <a:pt x="311" y="489"/>
                      <a:pt x="363" y="474"/>
                      <a:pt x="392" y="422"/>
                    </a:cubicBezTo>
                    <a:cubicBezTo>
                      <a:pt x="407" y="400"/>
                      <a:pt x="411" y="374"/>
                      <a:pt x="404" y="344"/>
                    </a:cubicBezTo>
                    <a:cubicBezTo>
                      <a:pt x="366" y="197"/>
                      <a:pt x="49" y="7"/>
                      <a:pt x="33" y="0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"/>
              <p:cNvSpPr/>
              <p:nvPr/>
            </p:nvSpPr>
            <p:spPr>
              <a:xfrm>
                <a:off x="5825546" y="3001487"/>
                <a:ext cx="94882" cy="120026"/>
              </a:xfrm>
              <a:custGeom>
                <a:rect b="b" l="l" r="r" t="t"/>
                <a:pathLst>
                  <a:path extrusionOk="0" h="611" w="483">
                    <a:moveTo>
                      <a:pt x="297" y="1"/>
                    </a:moveTo>
                    <a:cubicBezTo>
                      <a:pt x="297" y="1"/>
                      <a:pt x="227" y="26"/>
                      <a:pt x="171" y="127"/>
                    </a:cubicBezTo>
                    <a:cubicBezTo>
                      <a:pt x="83" y="275"/>
                      <a:pt x="1" y="508"/>
                      <a:pt x="94" y="586"/>
                    </a:cubicBezTo>
                    <a:cubicBezTo>
                      <a:pt x="116" y="603"/>
                      <a:pt x="139" y="610"/>
                      <a:pt x="162" y="610"/>
                    </a:cubicBezTo>
                    <a:cubicBezTo>
                      <a:pt x="313" y="610"/>
                      <a:pt x="482" y="297"/>
                      <a:pt x="482" y="297"/>
                    </a:cubicBezTo>
                    <a:lnTo>
                      <a:pt x="297" y="1"/>
                    </a:ln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"/>
              <p:cNvSpPr/>
              <p:nvPr/>
            </p:nvSpPr>
            <p:spPr>
              <a:xfrm>
                <a:off x="5821225" y="2999326"/>
                <a:ext cx="101364" cy="124545"/>
              </a:xfrm>
              <a:custGeom>
                <a:rect b="b" l="l" r="r" t="t"/>
                <a:pathLst>
                  <a:path extrusionOk="0" h="634" w="516">
                    <a:moveTo>
                      <a:pt x="316" y="1"/>
                    </a:moveTo>
                    <a:cubicBezTo>
                      <a:pt x="311" y="1"/>
                      <a:pt x="238" y="30"/>
                      <a:pt x="178" y="131"/>
                    </a:cubicBezTo>
                    <a:cubicBezTo>
                      <a:pt x="101" y="264"/>
                      <a:pt x="1" y="519"/>
                      <a:pt x="108" y="607"/>
                    </a:cubicBezTo>
                    <a:cubicBezTo>
                      <a:pt x="130" y="626"/>
                      <a:pt x="156" y="633"/>
                      <a:pt x="186" y="633"/>
                    </a:cubicBezTo>
                    <a:lnTo>
                      <a:pt x="212" y="633"/>
                    </a:lnTo>
                    <a:cubicBezTo>
                      <a:pt x="360" y="604"/>
                      <a:pt x="508" y="326"/>
                      <a:pt x="516" y="315"/>
                    </a:cubicBezTo>
                    <a:lnTo>
                      <a:pt x="493" y="304"/>
                    </a:lnTo>
                    <a:cubicBezTo>
                      <a:pt x="489" y="304"/>
                      <a:pt x="342" y="578"/>
                      <a:pt x="205" y="604"/>
                    </a:cubicBezTo>
                    <a:cubicBezTo>
                      <a:pt x="197" y="606"/>
                      <a:pt x="190" y="607"/>
                      <a:pt x="183" y="607"/>
                    </a:cubicBezTo>
                    <a:cubicBezTo>
                      <a:pt x="162" y="607"/>
                      <a:pt x="143" y="599"/>
                      <a:pt x="127" y="585"/>
                    </a:cubicBezTo>
                    <a:cubicBezTo>
                      <a:pt x="45" y="519"/>
                      <a:pt x="108" y="308"/>
                      <a:pt x="205" y="141"/>
                    </a:cubicBezTo>
                    <a:cubicBezTo>
                      <a:pt x="256" y="52"/>
                      <a:pt x="327" y="27"/>
                      <a:pt x="327" y="27"/>
                    </a:cubicBez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"/>
              <p:cNvSpPr/>
              <p:nvPr/>
            </p:nvSpPr>
            <p:spPr>
              <a:xfrm>
                <a:off x="5853441" y="3054919"/>
                <a:ext cx="84274" cy="92524"/>
              </a:xfrm>
              <a:custGeom>
                <a:rect b="b" l="l" r="r" t="t"/>
                <a:pathLst>
                  <a:path extrusionOk="0" h="471" w="429">
                    <a:moveTo>
                      <a:pt x="370" y="1"/>
                    </a:moveTo>
                    <a:cubicBezTo>
                      <a:pt x="338" y="1"/>
                      <a:pt x="294" y="13"/>
                      <a:pt x="244" y="62"/>
                    </a:cubicBezTo>
                    <a:cubicBezTo>
                      <a:pt x="174" y="125"/>
                      <a:pt x="0" y="376"/>
                      <a:pt x="92" y="450"/>
                    </a:cubicBezTo>
                    <a:cubicBezTo>
                      <a:pt x="110" y="465"/>
                      <a:pt x="130" y="471"/>
                      <a:pt x="151" y="471"/>
                    </a:cubicBezTo>
                    <a:cubicBezTo>
                      <a:pt x="267" y="471"/>
                      <a:pt x="410" y="287"/>
                      <a:pt x="410" y="287"/>
                    </a:cubicBezTo>
                    <a:lnTo>
                      <a:pt x="429" y="17"/>
                    </a:lnTo>
                    <a:cubicBezTo>
                      <a:pt x="429" y="17"/>
                      <a:pt x="407" y="1"/>
                      <a:pt x="370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"/>
              <p:cNvSpPr/>
              <p:nvPr/>
            </p:nvSpPr>
            <p:spPr>
              <a:xfrm>
                <a:off x="5862870" y="3052169"/>
                <a:ext cx="77202" cy="97828"/>
              </a:xfrm>
              <a:custGeom>
                <a:rect b="b" l="l" r="r" t="t"/>
                <a:pathLst>
                  <a:path extrusionOk="0" h="498" w="393">
                    <a:moveTo>
                      <a:pt x="321" y="1"/>
                    </a:moveTo>
                    <a:cubicBezTo>
                      <a:pt x="286" y="1"/>
                      <a:pt x="239" y="14"/>
                      <a:pt x="185" y="65"/>
                    </a:cubicBezTo>
                    <a:cubicBezTo>
                      <a:pt x="133" y="113"/>
                      <a:pt x="0" y="294"/>
                      <a:pt x="4" y="405"/>
                    </a:cubicBezTo>
                    <a:cubicBezTo>
                      <a:pt x="4" y="434"/>
                      <a:pt x="15" y="456"/>
                      <a:pt x="37" y="472"/>
                    </a:cubicBezTo>
                    <a:cubicBezTo>
                      <a:pt x="55" y="490"/>
                      <a:pt x="77" y="497"/>
                      <a:pt x="104" y="497"/>
                    </a:cubicBezTo>
                    <a:lnTo>
                      <a:pt x="122" y="497"/>
                    </a:lnTo>
                    <a:cubicBezTo>
                      <a:pt x="237" y="483"/>
                      <a:pt x="366" y="316"/>
                      <a:pt x="374" y="313"/>
                    </a:cubicBezTo>
                    <a:lnTo>
                      <a:pt x="352" y="294"/>
                    </a:lnTo>
                    <a:cubicBezTo>
                      <a:pt x="352" y="294"/>
                      <a:pt x="226" y="456"/>
                      <a:pt x="118" y="468"/>
                    </a:cubicBezTo>
                    <a:cubicBezTo>
                      <a:pt x="112" y="469"/>
                      <a:pt x="106" y="469"/>
                      <a:pt x="101" y="469"/>
                    </a:cubicBezTo>
                    <a:cubicBezTo>
                      <a:pt x="82" y="469"/>
                      <a:pt x="66" y="464"/>
                      <a:pt x="52" y="453"/>
                    </a:cubicBezTo>
                    <a:cubicBezTo>
                      <a:pt x="41" y="442"/>
                      <a:pt x="33" y="427"/>
                      <a:pt x="29" y="405"/>
                    </a:cubicBezTo>
                    <a:cubicBezTo>
                      <a:pt x="26" y="306"/>
                      <a:pt x="152" y="135"/>
                      <a:pt x="203" y="84"/>
                    </a:cubicBezTo>
                    <a:cubicBezTo>
                      <a:pt x="251" y="40"/>
                      <a:pt x="290" y="28"/>
                      <a:pt x="320" y="28"/>
                    </a:cubicBezTo>
                    <a:cubicBezTo>
                      <a:pt x="352" y="28"/>
                      <a:pt x="372" y="43"/>
                      <a:pt x="374" y="43"/>
                    </a:cubicBezTo>
                    <a:lnTo>
                      <a:pt x="392" y="21"/>
                    </a:lnTo>
                    <a:cubicBezTo>
                      <a:pt x="390" y="21"/>
                      <a:pt x="364" y="1"/>
                      <a:pt x="321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"/>
              <p:cNvSpPr/>
              <p:nvPr/>
            </p:nvSpPr>
            <p:spPr>
              <a:xfrm>
                <a:off x="4778514" y="2577959"/>
                <a:ext cx="373044" cy="659261"/>
              </a:xfrm>
              <a:custGeom>
                <a:rect b="b" l="l" r="r" t="t"/>
                <a:pathLst>
                  <a:path extrusionOk="0" h="3356" w="1899">
                    <a:moveTo>
                      <a:pt x="519" y="0"/>
                    </a:moveTo>
                    <a:cubicBezTo>
                      <a:pt x="0" y="1103"/>
                      <a:pt x="275" y="2223"/>
                      <a:pt x="966" y="3355"/>
                    </a:cubicBezTo>
                    <a:lnTo>
                      <a:pt x="1899" y="2911"/>
                    </a:lnTo>
                    <a:cubicBezTo>
                      <a:pt x="1247" y="2013"/>
                      <a:pt x="922" y="1277"/>
                      <a:pt x="1163" y="111"/>
                    </a:cubicBez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"/>
              <p:cNvSpPr/>
              <p:nvPr/>
            </p:nvSpPr>
            <p:spPr>
              <a:xfrm>
                <a:off x="4936257" y="3084385"/>
                <a:ext cx="321380" cy="367151"/>
              </a:xfrm>
              <a:custGeom>
                <a:rect b="b" l="l" r="r" t="t"/>
                <a:pathLst>
                  <a:path extrusionOk="0" h="1869" w="1636">
                    <a:moveTo>
                      <a:pt x="977" y="0"/>
                    </a:moveTo>
                    <a:lnTo>
                      <a:pt x="0" y="719"/>
                    </a:lnTo>
                    <a:lnTo>
                      <a:pt x="870" y="1868"/>
                    </a:lnTo>
                    <a:lnTo>
                      <a:pt x="1635" y="941"/>
                    </a:lnTo>
                    <a:lnTo>
                      <a:pt x="9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3"/>
              <p:cNvSpPr/>
              <p:nvPr/>
            </p:nvSpPr>
            <p:spPr>
              <a:xfrm>
                <a:off x="4849823" y="2391144"/>
                <a:ext cx="268930" cy="212158"/>
              </a:xfrm>
              <a:custGeom>
                <a:rect b="b" l="l" r="r" t="t"/>
                <a:pathLst>
                  <a:path extrusionOk="0" h="1080" w="1369">
                    <a:moveTo>
                      <a:pt x="796" y="1"/>
                    </a:moveTo>
                    <a:cubicBezTo>
                      <a:pt x="738" y="1"/>
                      <a:pt x="683" y="30"/>
                      <a:pt x="658" y="70"/>
                    </a:cubicBezTo>
                    <a:cubicBezTo>
                      <a:pt x="623" y="43"/>
                      <a:pt x="578" y="21"/>
                      <a:pt x="524" y="21"/>
                    </a:cubicBezTo>
                    <a:cubicBezTo>
                      <a:pt x="462" y="21"/>
                      <a:pt x="389" y="52"/>
                      <a:pt x="307" y="141"/>
                    </a:cubicBezTo>
                    <a:cubicBezTo>
                      <a:pt x="297" y="140"/>
                      <a:pt x="287" y="139"/>
                      <a:pt x="278" y="139"/>
                    </a:cubicBezTo>
                    <a:cubicBezTo>
                      <a:pt x="188" y="139"/>
                      <a:pt x="100" y="213"/>
                      <a:pt x="71" y="300"/>
                    </a:cubicBezTo>
                    <a:cubicBezTo>
                      <a:pt x="1" y="529"/>
                      <a:pt x="11" y="822"/>
                      <a:pt x="167" y="1007"/>
                    </a:cubicBezTo>
                    <a:cubicBezTo>
                      <a:pt x="349" y="1048"/>
                      <a:pt x="535" y="1080"/>
                      <a:pt x="722" y="1080"/>
                    </a:cubicBezTo>
                    <a:cubicBezTo>
                      <a:pt x="805" y="1080"/>
                      <a:pt x="887" y="1073"/>
                      <a:pt x="969" y="1059"/>
                    </a:cubicBezTo>
                    <a:cubicBezTo>
                      <a:pt x="1136" y="1029"/>
                      <a:pt x="1232" y="1014"/>
                      <a:pt x="1299" y="896"/>
                    </a:cubicBezTo>
                    <a:cubicBezTo>
                      <a:pt x="1369" y="774"/>
                      <a:pt x="1276" y="637"/>
                      <a:pt x="1195" y="615"/>
                    </a:cubicBezTo>
                    <a:cubicBezTo>
                      <a:pt x="1232" y="489"/>
                      <a:pt x="1266" y="352"/>
                      <a:pt x="1221" y="226"/>
                    </a:cubicBezTo>
                    <a:cubicBezTo>
                      <a:pt x="1189" y="137"/>
                      <a:pt x="1117" y="71"/>
                      <a:pt x="1039" y="71"/>
                    </a:cubicBezTo>
                    <a:cubicBezTo>
                      <a:pt x="1009" y="71"/>
                      <a:pt x="980" y="80"/>
                      <a:pt x="951" y="101"/>
                    </a:cubicBezTo>
                    <a:cubicBezTo>
                      <a:pt x="914" y="29"/>
                      <a:pt x="854" y="1"/>
                      <a:pt x="796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"/>
              <p:cNvSpPr/>
              <p:nvPr/>
            </p:nvSpPr>
            <p:spPr>
              <a:xfrm>
                <a:off x="4953544" y="2410198"/>
                <a:ext cx="89774" cy="114919"/>
              </a:xfrm>
              <a:custGeom>
                <a:rect b="b" l="l" r="r" t="t"/>
                <a:pathLst>
                  <a:path extrusionOk="0" h="585" w="457">
                    <a:moveTo>
                      <a:pt x="415" y="0"/>
                    </a:moveTo>
                    <a:lnTo>
                      <a:pt x="105" y="62"/>
                    </a:lnTo>
                    <a:cubicBezTo>
                      <a:pt x="105" y="62"/>
                      <a:pt x="1" y="584"/>
                      <a:pt x="209" y="584"/>
                    </a:cubicBezTo>
                    <a:cubicBezTo>
                      <a:pt x="334" y="584"/>
                      <a:pt x="412" y="347"/>
                      <a:pt x="438" y="178"/>
                    </a:cubicBezTo>
                    <a:cubicBezTo>
                      <a:pt x="456" y="67"/>
                      <a:pt x="415" y="0"/>
                      <a:pt x="415" y="0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"/>
              <p:cNvSpPr/>
              <p:nvPr/>
            </p:nvSpPr>
            <p:spPr>
              <a:xfrm>
                <a:off x="4957276" y="2408627"/>
                <a:ext cx="88988" cy="119437"/>
              </a:xfrm>
              <a:custGeom>
                <a:rect b="b" l="l" r="r" t="t"/>
                <a:pathLst>
                  <a:path extrusionOk="0" h="608" w="453">
                    <a:moveTo>
                      <a:pt x="408" y="0"/>
                    </a:moveTo>
                    <a:lnTo>
                      <a:pt x="386" y="15"/>
                    </a:lnTo>
                    <a:cubicBezTo>
                      <a:pt x="386" y="15"/>
                      <a:pt x="422" y="82"/>
                      <a:pt x="408" y="186"/>
                    </a:cubicBezTo>
                    <a:cubicBezTo>
                      <a:pt x="378" y="374"/>
                      <a:pt x="297" y="577"/>
                      <a:pt x="190" y="577"/>
                    </a:cubicBezTo>
                    <a:cubicBezTo>
                      <a:pt x="164" y="577"/>
                      <a:pt x="142" y="566"/>
                      <a:pt x="123" y="548"/>
                    </a:cubicBezTo>
                    <a:cubicBezTo>
                      <a:pt x="31" y="433"/>
                      <a:pt x="97" y="78"/>
                      <a:pt x="97" y="75"/>
                    </a:cubicBezTo>
                    <a:lnTo>
                      <a:pt x="71" y="67"/>
                    </a:lnTo>
                    <a:cubicBezTo>
                      <a:pt x="67" y="82"/>
                      <a:pt x="1" y="440"/>
                      <a:pt x="101" y="563"/>
                    </a:cubicBezTo>
                    <a:cubicBezTo>
                      <a:pt x="127" y="592"/>
                      <a:pt x="156" y="607"/>
                      <a:pt x="190" y="607"/>
                    </a:cubicBezTo>
                    <a:cubicBezTo>
                      <a:pt x="330" y="603"/>
                      <a:pt x="408" y="341"/>
                      <a:pt x="434" y="189"/>
                    </a:cubicBezTo>
                    <a:cubicBezTo>
                      <a:pt x="452" y="75"/>
                      <a:pt x="408" y="4"/>
                      <a:pt x="408" y="0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3"/>
              <p:cNvSpPr/>
              <p:nvPr/>
            </p:nvSpPr>
            <p:spPr>
              <a:xfrm>
                <a:off x="4972009" y="2509205"/>
                <a:ext cx="108240" cy="66005"/>
              </a:xfrm>
              <a:custGeom>
                <a:rect b="b" l="l" r="r" t="t"/>
                <a:pathLst>
                  <a:path extrusionOk="0" h="336" w="551">
                    <a:moveTo>
                      <a:pt x="316" y="1"/>
                    </a:moveTo>
                    <a:cubicBezTo>
                      <a:pt x="179" y="1"/>
                      <a:pt x="32" y="22"/>
                      <a:pt x="22" y="110"/>
                    </a:cubicBezTo>
                    <a:cubicBezTo>
                      <a:pt x="0" y="280"/>
                      <a:pt x="321" y="335"/>
                      <a:pt x="321" y="335"/>
                    </a:cubicBezTo>
                    <a:lnTo>
                      <a:pt x="551" y="17"/>
                    </a:lnTo>
                    <a:cubicBezTo>
                      <a:pt x="551" y="17"/>
                      <a:pt x="438" y="1"/>
                      <a:pt x="316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"/>
              <p:cNvSpPr/>
              <p:nvPr/>
            </p:nvSpPr>
            <p:spPr>
              <a:xfrm>
                <a:off x="4968866" y="2506651"/>
                <a:ext cx="111383" cy="70719"/>
              </a:xfrm>
              <a:custGeom>
                <a:rect b="b" l="l" r="r" t="t"/>
                <a:pathLst>
                  <a:path extrusionOk="0" h="360" w="567">
                    <a:moveTo>
                      <a:pt x="338" y="1"/>
                    </a:moveTo>
                    <a:cubicBezTo>
                      <a:pt x="234" y="1"/>
                      <a:pt x="122" y="12"/>
                      <a:pt x="64" y="56"/>
                    </a:cubicBezTo>
                    <a:cubicBezTo>
                      <a:pt x="42" y="75"/>
                      <a:pt x="27" y="97"/>
                      <a:pt x="23" y="123"/>
                    </a:cubicBezTo>
                    <a:cubicBezTo>
                      <a:pt x="1" y="300"/>
                      <a:pt x="319" y="360"/>
                      <a:pt x="334" y="360"/>
                    </a:cubicBezTo>
                    <a:lnTo>
                      <a:pt x="337" y="334"/>
                    </a:lnTo>
                    <a:cubicBezTo>
                      <a:pt x="334" y="334"/>
                      <a:pt x="30" y="278"/>
                      <a:pt x="52" y="126"/>
                    </a:cubicBezTo>
                    <a:cubicBezTo>
                      <a:pt x="52" y="108"/>
                      <a:pt x="64" y="93"/>
                      <a:pt x="83" y="78"/>
                    </a:cubicBezTo>
                    <a:cubicBezTo>
                      <a:pt x="132" y="40"/>
                      <a:pt x="234" y="29"/>
                      <a:pt x="330" y="29"/>
                    </a:cubicBezTo>
                    <a:cubicBezTo>
                      <a:pt x="449" y="29"/>
                      <a:pt x="561" y="45"/>
                      <a:pt x="563" y="45"/>
                    </a:cubicBezTo>
                    <a:lnTo>
                      <a:pt x="567" y="15"/>
                    </a:lnTo>
                    <a:cubicBezTo>
                      <a:pt x="559" y="15"/>
                      <a:pt x="454" y="1"/>
                      <a:pt x="338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"/>
              <p:cNvSpPr/>
              <p:nvPr/>
            </p:nvSpPr>
            <p:spPr>
              <a:xfrm>
                <a:off x="4904237" y="2413538"/>
                <a:ext cx="89774" cy="115115"/>
              </a:xfrm>
              <a:custGeom>
                <a:rect b="b" l="l" r="r" t="t"/>
                <a:pathLst>
                  <a:path extrusionOk="0" h="586" w="457">
                    <a:moveTo>
                      <a:pt x="415" y="1"/>
                    </a:moveTo>
                    <a:lnTo>
                      <a:pt x="86" y="120"/>
                    </a:lnTo>
                    <a:cubicBezTo>
                      <a:pt x="86" y="120"/>
                      <a:pt x="1" y="586"/>
                      <a:pt x="207" y="586"/>
                    </a:cubicBezTo>
                    <a:cubicBezTo>
                      <a:pt x="334" y="582"/>
                      <a:pt x="412" y="349"/>
                      <a:pt x="437" y="178"/>
                    </a:cubicBezTo>
                    <a:cubicBezTo>
                      <a:pt x="456" y="67"/>
                      <a:pt x="415" y="1"/>
                      <a:pt x="415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"/>
              <p:cNvSpPr/>
              <p:nvPr/>
            </p:nvSpPr>
            <p:spPr>
              <a:xfrm>
                <a:off x="4907183" y="2412163"/>
                <a:ext cx="88792" cy="118651"/>
              </a:xfrm>
              <a:custGeom>
                <a:rect b="b" l="l" r="r" t="t"/>
                <a:pathLst>
                  <a:path extrusionOk="0" h="604" w="452">
                    <a:moveTo>
                      <a:pt x="411" y="1"/>
                    </a:moveTo>
                    <a:lnTo>
                      <a:pt x="385" y="16"/>
                    </a:lnTo>
                    <a:cubicBezTo>
                      <a:pt x="389" y="16"/>
                      <a:pt x="426" y="79"/>
                      <a:pt x="407" y="182"/>
                    </a:cubicBezTo>
                    <a:cubicBezTo>
                      <a:pt x="378" y="371"/>
                      <a:pt x="300" y="578"/>
                      <a:pt x="192" y="578"/>
                    </a:cubicBezTo>
                    <a:cubicBezTo>
                      <a:pt x="163" y="578"/>
                      <a:pt x="137" y="567"/>
                      <a:pt x="119" y="545"/>
                    </a:cubicBezTo>
                    <a:cubicBezTo>
                      <a:pt x="30" y="438"/>
                      <a:pt x="81" y="130"/>
                      <a:pt x="86" y="130"/>
                    </a:cubicBezTo>
                    <a:lnTo>
                      <a:pt x="56" y="123"/>
                    </a:lnTo>
                    <a:cubicBezTo>
                      <a:pt x="56" y="137"/>
                      <a:pt x="1" y="445"/>
                      <a:pt x="97" y="559"/>
                    </a:cubicBezTo>
                    <a:cubicBezTo>
                      <a:pt x="122" y="589"/>
                      <a:pt x="156" y="604"/>
                      <a:pt x="192" y="604"/>
                    </a:cubicBezTo>
                    <a:cubicBezTo>
                      <a:pt x="334" y="604"/>
                      <a:pt x="411" y="341"/>
                      <a:pt x="437" y="185"/>
                    </a:cubicBezTo>
                    <a:cubicBezTo>
                      <a:pt x="452" y="74"/>
                      <a:pt x="411" y="4"/>
                      <a:pt x="411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"/>
              <p:cNvSpPr/>
              <p:nvPr/>
            </p:nvSpPr>
            <p:spPr>
              <a:xfrm>
                <a:off x="4877324" y="2424539"/>
                <a:ext cx="56968" cy="107847"/>
              </a:xfrm>
              <a:custGeom>
                <a:rect b="b" l="l" r="r" t="t"/>
                <a:pathLst>
                  <a:path extrusionOk="0" h="549" w="290">
                    <a:moveTo>
                      <a:pt x="156" y="1"/>
                    </a:moveTo>
                    <a:lnTo>
                      <a:pt x="4" y="223"/>
                    </a:lnTo>
                    <a:cubicBezTo>
                      <a:pt x="4" y="223"/>
                      <a:pt x="1" y="549"/>
                      <a:pt x="153" y="549"/>
                    </a:cubicBezTo>
                    <a:cubicBezTo>
                      <a:pt x="271" y="549"/>
                      <a:pt x="289" y="241"/>
                      <a:pt x="278" y="149"/>
                    </a:cubicBezTo>
                    <a:cubicBezTo>
                      <a:pt x="256" y="1"/>
                      <a:pt x="156" y="1"/>
                      <a:pt x="156" y="1"/>
                    </a:cubicBezTo>
                    <a:close/>
                  </a:path>
                </a:pathLst>
              </a:custGeom>
              <a:solidFill>
                <a:srgbClr val="8447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"/>
              <p:cNvSpPr/>
              <p:nvPr/>
            </p:nvSpPr>
            <p:spPr>
              <a:xfrm>
                <a:off x="4875164" y="2421592"/>
                <a:ext cx="61290" cy="112954"/>
              </a:xfrm>
              <a:custGeom>
                <a:rect b="b" l="l" r="r" t="t"/>
                <a:pathLst>
                  <a:path extrusionOk="0" h="575" w="312">
                    <a:moveTo>
                      <a:pt x="167" y="1"/>
                    </a:moveTo>
                    <a:lnTo>
                      <a:pt x="167" y="31"/>
                    </a:lnTo>
                    <a:cubicBezTo>
                      <a:pt x="171" y="31"/>
                      <a:pt x="256" y="34"/>
                      <a:pt x="275" y="168"/>
                    </a:cubicBezTo>
                    <a:cubicBezTo>
                      <a:pt x="285" y="238"/>
                      <a:pt x="275" y="453"/>
                      <a:pt x="212" y="526"/>
                    </a:cubicBezTo>
                    <a:cubicBezTo>
                      <a:pt x="197" y="541"/>
                      <a:pt x="182" y="548"/>
                      <a:pt x="164" y="548"/>
                    </a:cubicBezTo>
                    <a:cubicBezTo>
                      <a:pt x="142" y="548"/>
                      <a:pt x="119" y="541"/>
                      <a:pt x="101" y="523"/>
                    </a:cubicBezTo>
                    <a:cubicBezTo>
                      <a:pt x="27" y="445"/>
                      <a:pt x="27" y="241"/>
                      <a:pt x="27" y="238"/>
                    </a:cubicBezTo>
                    <a:lnTo>
                      <a:pt x="0" y="238"/>
                    </a:lnTo>
                    <a:cubicBezTo>
                      <a:pt x="0" y="248"/>
                      <a:pt x="0" y="456"/>
                      <a:pt x="82" y="541"/>
                    </a:cubicBezTo>
                    <a:cubicBezTo>
                      <a:pt x="104" y="564"/>
                      <a:pt x="134" y="574"/>
                      <a:pt x="164" y="574"/>
                    </a:cubicBezTo>
                    <a:cubicBezTo>
                      <a:pt x="189" y="574"/>
                      <a:pt x="212" y="564"/>
                      <a:pt x="230" y="545"/>
                    </a:cubicBezTo>
                    <a:cubicBezTo>
                      <a:pt x="304" y="460"/>
                      <a:pt x="311" y="234"/>
                      <a:pt x="300" y="164"/>
                    </a:cubicBezTo>
                    <a:cubicBezTo>
                      <a:pt x="278" y="4"/>
                      <a:pt x="167" y="1"/>
                      <a:pt x="167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"/>
              <p:cNvSpPr/>
              <p:nvPr/>
            </p:nvSpPr>
            <p:spPr>
              <a:xfrm>
                <a:off x="4606432" y="4029196"/>
                <a:ext cx="247681" cy="256710"/>
              </a:xfrm>
              <a:custGeom>
                <a:rect b="b" l="l" r="r" t="t"/>
                <a:pathLst>
                  <a:path extrusionOk="0" h="1304" w="1258">
                    <a:moveTo>
                      <a:pt x="253" y="1"/>
                    </a:moveTo>
                    <a:cubicBezTo>
                      <a:pt x="203" y="1"/>
                      <a:pt x="161" y="9"/>
                      <a:pt x="125" y="19"/>
                    </a:cubicBezTo>
                    <a:cubicBezTo>
                      <a:pt x="45" y="45"/>
                      <a:pt x="0" y="89"/>
                      <a:pt x="0" y="89"/>
                    </a:cubicBezTo>
                    <a:lnTo>
                      <a:pt x="914" y="1303"/>
                    </a:lnTo>
                    <a:lnTo>
                      <a:pt x="991" y="1218"/>
                    </a:lnTo>
                    <a:lnTo>
                      <a:pt x="1184" y="1015"/>
                    </a:lnTo>
                    <a:lnTo>
                      <a:pt x="1257" y="866"/>
                    </a:lnTo>
                    <a:lnTo>
                      <a:pt x="677" y="152"/>
                    </a:lnTo>
                    <a:cubicBezTo>
                      <a:pt x="501" y="36"/>
                      <a:pt x="360" y="1"/>
                      <a:pt x="253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"/>
              <p:cNvSpPr/>
              <p:nvPr/>
            </p:nvSpPr>
            <p:spPr>
              <a:xfrm>
                <a:off x="4606432" y="4032805"/>
                <a:ext cx="194871" cy="252429"/>
              </a:xfrm>
              <a:custGeom>
                <a:rect b="b" l="l" r="r" t="t"/>
                <a:pathLst>
                  <a:path extrusionOk="0" h="1285" w="992">
                    <a:moveTo>
                      <a:pt x="125" y="0"/>
                    </a:moveTo>
                    <a:cubicBezTo>
                      <a:pt x="45" y="26"/>
                      <a:pt x="0" y="70"/>
                      <a:pt x="0" y="70"/>
                    </a:cubicBezTo>
                    <a:lnTo>
                      <a:pt x="914" y="1284"/>
                    </a:lnTo>
                    <a:lnTo>
                      <a:pt x="991" y="1199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"/>
              <p:cNvSpPr/>
              <p:nvPr/>
            </p:nvSpPr>
            <p:spPr>
              <a:xfrm>
                <a:off x="5613570" y="4035166"/>
                <a:ext cx="289459" cy="179100"/>
              </a:xfrm>
              <a:custGeom>
                <a:rect b="b" l="l" r="r" t="t"/>
                <a:pathLst>
                  <a:path extrusionOk="0" h="913" w="1476">
                    <a:moveTo>
                      <a:pt x="969" y="1"/>
                    </a:moveTo>
                    <a:cubicBezTo>
                      <a:pt x="932" y="1"/>
                      <a:pt x="893" y="3"/>
                      <a:pt x="851" y="7"/>
                    </a:cubicBezTo>
                    <a:lnTo>
                      <a:pt x="4" y="369"/>
                    </a:lnTo>
                    <a:lnTo>
                      <a:pt x="0" y="532"/>
                    </a:lnTo>
                    <a:lnTo>
                      <a:pt x="70" y="802"/>
                    </a:lnTo>
                    <a:lnTo>
                      <a:pt x="100" y="913"/>
                    </a:lnTo>
                    <a:lnTo>
                      <a:pt x="1476" y="269"/>
                    </a:lnTo>
                    <a:cubicBezTo>
                      <a:pt x="1476" y="269"/>
                      <a:pt x="1457" y="210"/>
                      <a:pt x="1399" y="147"/>
                    </a:cubicBezTo>
                    <a:cubicBezTo>
                      <a:pt x="1328" y="77"/>
                      <a:pt x="1200" y="1"/>
                      <a:pt x="969" y="1"/>
                    </a:cubicBez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"/>
              <p:cNvSpPr/>
              <p:nvPr/>
            </p:nvSpPr>
            <p:spPr>
              <a:xfrm>
                <a:off x="5627337" y="4064039"/>
                <a:ext cx="276198" cy="150475"/>
              </a:xfrm>
              <a:custGeom>
                <a:rect b="b" l="l" r="r" t="t"/>
                <a:pathLst>
                  <a:path extrusionOk="0" h="766" w="1406">
                    <a:moveTo>
                      <a:pt x="1329" y="0"/>
                    </a:moveTo>
                    <a:lnTo>
                      <a:pt x="0" y="655"/>
                    </a:lnTo>
                    <a:lnTo>
                      <a:pt x="30" y="766"/>
                    </a:lnTo>
                    <a:lnTo>
                      <a:pt x="1406" y="122"/>
                    </a:lnTo>
                    <a:cubicBezTo>
                      <a:pt x="1406" y="122"/>
                      <a:pt x="1387" y="63"/>
                      <a:pt x="13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"/>
              <p:cNvSpPr/>
              <p:nvPr/>
            </p:nvSpPr>
            <p:spPr>
              <a:xfrm>
                <a:off x="4734119" y="3587276"/>
                <a:ext cx="1056861" cy="643349"/>
              </a:xfrm>
              <a:custGeom>
                <a:rect b="b" l="l" r="r" t="t"/>
                <a:pathLst>
                  <a:path extrusionOk="0" h="3275" w="5380">
                    <a:moveTo>
                      <a:pt x="3885" y="1"/>
                    </a:moveTo>
                    <a:lnTo>
                      <a:pt x="3160" y="196"/>
                    </a:lnTo>
                    <a:lnTo>
                      <a:pt x="1840" y="556"/>
                    </a:lnTo>
                    <a:lnTo>
                      <a:pt x="1773" y="618"/>
                    </a:lnTo>
                    <a:lnTo>
                      <a:pt x="1" y="2368"/>
                    </a:lnTo>
                    <a:lnTo>
                      <a:pt x="563" y="3274"/>
                    </a:lnTo>
                    <a:lnTo>
                      <a:pt x="2975" y="1203"/>
                    </a:lnTo>
                    <a:cubicBezTo>
                      <a:pt x="4215" y="1469"/>
                      <a:pt x="4326" y="1743"/>
                      <a:pt x="4447" y="2801"/>
                    </a:cubicBezTo>
                    <a:lnTo>
                      <a:pt x="5379" y="2275"/>
                    </a:lnTo>
                    <a:cubicBezTo>
                      <a:pt x="5347" y="1280"/>
                      <a:pt x="5106" y="1048"/>
                      <a:pt x="4237" y="337"/>
                    </a:cubicBezTo>
                    <a:cubicBezTo>
                      <a:pt x="4192" y="300"/>
                      <a:pt x="4144" y="263"/>
                      <a:pt x="4096" y="223"/>
                    </a:cubicBezTo>
                    <a:lnTo>
                      <a:pt x="3952" y="71"/>
                    </a:lnTo>
                    <a:lnTo>
                      <a:pt x="388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"/>
              <p:cNvSpPr/>
              <p:nvPr/>
            </p:nvSpPr>
            <p:spPr>
              <a:xfrm>
                <a:off x="5082409" y="3601027"/>
                <a:ext cx="509572" cy="107650"/>
              </a:xfrm>
              <a:custGeom>
                <a:rect b="b" l="l" r="r" t="t"/>
                <a:pathLst>
                  <a:path extrusionOk="0" h="548" w="2594">
                    <a:moveTo>
                      <a:pt x="2179" y="1"/>
                    </a:moveTo>
                    <a:lnTo>
                      <a:pt x="1387" y="126"/>
                    </a:lnTo>
                    <a:lnTo>
                      <a:pt x="67" y="486"/>
                    </a:lnTo>
                    <a:lnTo>
                      <a:pt x="0" y="548"/>
                    </a:lnTo>
                    <a:lnTo>
                      <a:pt x="2593" y="375"/>
                    </a:lnTo>
                    <a:cubicBezTo>
                      <a:pt x="2549" y="337"/>
                      <a:pt x="2371" y="193"/>
                      <a:pt x="2323" y="153"/>
                    </a:cubicBezTo>
                    <a:lnTo>
                      <a:pt x="21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"/>
              <p:cNvSpPr/>
              <p:nvPr/>
            </p:nvSpPr>
            <p:spPr>
              <a:xfrm>
                <a:off x="5042335" y="3252932"/>
                <a:ext cx="497982" cy="454372"/>
              </a:xfrm>
              <a:custGeom>
                <a:rect b="b" l="l" r="r" t="t"/>
                <a:pathLst>
                  <a:path extrusionOk="0" h="2313" w="2535">
                    <a:moveTo>
                      <a:pt x="644" y="1"/>
                    </a:moveTo>
                    <a:cubicBezTo>
                      <a:pt x="644" y="1"/>
                      <a:pt x="1" y="1081"/>
                      <a:pt x="215" y="2313"/>
                    </a:cubicBezTo>
                    <a:lnTo>
                      <a:pt x="2535" y="1913"/>
                    </a:lnTo>
                    <a:cubicBezTo>
                      <a:pt x="2535" y="1913"/>
                      <a:pt x="2028" y="1155"/>
                      <a:pt x="2109" y="64"/>
                    </a:cubicBezTo>
                    <a:lnTo>
                      <a:pt x="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"/>
              <p:cNvSpPr/>
              <p:nvPr/>
            </p:nvSpPr>
            <p:spPr>
              <a:xfrm>
                <a:off x="5153521" y="3380816"/>
                <a:ext cx="110794" cy="101168"/>
              </a:xfrm>
              <a:custGeom>
                <a:rect b="b" l="l" r="r" t="t"/>
                <a:pathLst>
                  <a:path extrusionOk="0" h="515" w="564">
                    <a:moveTo>
                      <a:pt x="41" y="1"/>
                    </a:moveTo>
                    <a:lnTo>
                      <a:pt x="41" y="1"/>
                    </a:lnTo>
                    <a:cubicBezTo>
                      <a:pt x="0" y="279"/>
                      <a:pt x="152" y="515"/>
                      <a:pt x="152" y="515"/>
                    </a:cubicBezTo>
                    <a:lnTo>
                      <a:pt x="481" y="492"/>
                    </a:lnTo>
                    <a:cubicBezTo>
                      <a:pt x="456" y="248"/>
                      <a:pt x="563" y="75"/>
                      <a:pt x="563" y="75"/>
                    </a:cubicBezTo>
                    <a:lnTo>
                      <a:pt x="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"/>
              <p:cNvSpPr/>
              <p:nvPr/>
            </p:nvSpPr>
            <p:spPr>
              <a:xfrm>
                <a:off x="5218150" y="3260397"/>
                <a:ext cx="179745" cy="84470"/>
              </a:xfrm>
              <a:custGeom>
                <a:rect b="b" l="l" r="r" t="t"/>
                <a:pathLst>
                  <a:path extrusionOk="0" h="430" w="915">
                    <a:moveTo>
                      <a:pt x="1" y="0"/>
                    </a:moveTo>
                    <a:cubicBezTo>
                      <a:pt x="1" y="0"/>
                      <a:pt x="208" y="410"/>
                      <a:pt x="426" y="429"/>
                    </a:cubicBezTo>
                    <a:cubicBezTo>
                      <a:pt x="431" y="429"/>
                      <a:pt x="436" y="430"/>
                      <a:pt x="441" y="430"/>
                    </a:cubicBezTo>
                    <a:cubicBezTo>
                      <a:pt x="657" y="430"/>
                      <a:pt x="914" y="52"/>
                      <a:pt x="914" y="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"/>
              <p:cNvSpPr/>
              <p:nvPr/>
            </p:nvSpPr>
            <p:spPr>
              <a:xfrm>
                <a:off x="4937828" y="3014059"/>
                <a:ext cx="204300" cy="166190"/>
              </a:xfrm>
              <a:custGeom>
                <a:rect b="b" l="l" r="r" t="t"/>
                <a:pathLst>
                  <a:path extrusionOk="0" h="846" w="1040">
                    <a:moveTo>
                      <a:pt x="491" y="0"/>
                    </a:moveTo>
                    <a:cubicBezTo>
                      <a:pt x="272" y="0"/>
                      <a:pt x="83" y="135"/>
                      <a:pt x="44" y="329"/>
                    </a:cubicBezTo>
                    <a:cubicBezTo>
                      <a:pt x="0" y="558"/>
                      <a:pt x="178" y="784"/>
                      <a:pt x="440" y="836"/>
                    </a:cubicBezTo>
                    <a:cubicBezTo>
                      <a:pt x="475" y="842"/>
                      <a:pt x="509" y="845"/>
                      <a:pt x="543" y="845"/>
                    </a:cubicBezTo>
                    <a:cubicBezTo>
                      <a:pt x="764" y="845"/>
                      <a:pt x="957" y="714"/>
                      <a:pt x="995" y="517"/>
                    </a:cubicBezTo>
                    <a:cubicBezTo>
                      <a:pt x="1040" y="288"/>
                      <a:pt x="862" y="63"/>
                      <a:pt x="599" y="11"/>
                    </a:cubicBezTo>
                    <a:cubicBezTo>
                      <a:pt x="563" y="4"/>
                      <a:pt x="527" y="0"/>
                      <a:pt x="491" y="0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"/>
              <p:cNvSpPr/>
              <p:nvPr/>
            </p:nvSpPr>
            <p:spPr>
              <a:xfrm>
                <a:off x="4971027" y="3070242"/>
                <a:ext cx="140653" cy="98221"/>
              </a:xfrm>
              <a:custGeom>
                <a:rect b="b" l="l" r="r" t="t"/>
                <a:pathLst>
                  <a:path extrusionOk="0" h="500" w="716">
                    <a:moveTo>
                      <a:pt x="315" y="0"/>
                    </a:moveTo>
                    <a:cubicBezTo>
                      <a:pt x="170" y="0"/>
                      <a:pt x="49" y="72"/>
                      <a:pt x="27" y="183"/>
                    </a:cubicBezTo>
                    <a:cubicBezTo>
                      <a:pt x="1" y="316"/>
                      <a:pt x="127" y="453"/>
                      <a:pt x="308" y="491"/>
                    </a:cubicBezTo>
                    <a:cubicBezTo>
                      <a:pt x="339" y="497"/>
                      <a:pt x="370" y="500"/>
                      <a:pt x="400" y="500"/>
                    </a:cubicBezTo>
                    <a:cubicBezTo>
                      <a:pt x="546" y="500"/>
                      <a:pt x="664" y="427"/>
                      <a:pt x="689" y="316"/>
                    </a:cubicBezTo>
                    <a:cubicBezTo>
                      <a:pt x="715" y="183"/>
                      <a:pt x="589" y="47"/>
                      <a:pt x="405" y="9"/>
                    </a:cubicBezTo>
                    <a:cubicBezTo>
                      <a:pt x="374" y="3"/>
                      <a:pt x="344" y="0"/>
                      <a:pt x="315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"/>
              <p:cNvSpPr/>
              <p:nvPr/>
            </p:nvSpPr>
            <p:spPr>
              <a:xfrm>
                <a:off x="5525581" y="3070438"/>
                <a:ext cx="202925" cy="165405"/>
              </a:xfrm>
              <a:custGeom>
                <a:rect b="b" l="l" r="r" t="t"/>
                <a:pathLst>
                  <a:path extrusionOk="0" h="842" w="1033">
                    <a:moveTo>
                      <a:pt x="543" y="1"/>
                    </a:moveTo>
                    <a:cubicBezTo>
                      <a:pt x="513" y="1"/>
                      <a:pt x="483" y="3"/>
                      <a:pt x="452" y="8"/>
                    </a:cubicBezTo>
                    <a:cubicBezTo>
                      <a:pt x="186" y="49"/>
                      <a:pt x="1" y="271"/>
                      <a:pt x="37" y="497"/>
                    </a:cubicBezTo>
                    <a:cubicBezTo>
                      <a:pt x="70" y="700"/>
                      <a:pt x="264" y="842"/>
                      <a:pt x="493" y="842"/>
                    </a:cubicBezTo>
                    <a:cubicBezTo>
                      <a:pt x="523" y="842"/>
                      <a:pt x="554" y="839"/>
                      <a:pt x="585" y="834"/>
                    </a:cubicBezTo>
                    <a:cubicBezTo>
                      <a:pt x="851" y="793"/>
                      <a:pt x="1033" y="571"/>
                      <a:pt x="995" y="341"/>
                    </a:cubicBezTo>
                    <a:cubicBezTo>
                      <a:pt x="963" y="142"/>
                      <a:pt x="769" y="1"/>
                      <a:pt x="543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"/>
              <p:cNvSpPr/>
              <p:nvPr/>
            </p:nvSpPr>
            <p:spPr>
              <a:xfrm>
                <a:off x="5555243" y="3126031"/>
                <a:ext cx="139867" cy="97828"/>
              </a:xfrm>
              <a:custGeom>
                <a:rect b="b" l="l" r="r" t="t"/>
                <a:pathLst>
                  <a:path extrusionOk="0" h="498" w="712">
                    <a:moveTo>
                      <a:pt x="391" y="1"/>
                    </a:moveTo>
                    <a:cubicBezTo>
                      <a:pt x="367" y="1"/>
                      <a:pt x="341" y="3"/>
                      <a:pt x="316" y="7"/>
                    </a:cubicBezTo>
                    <a:cubicBezTo>
                      <a:pt x="130" y="36"/>
                      <a:pt x="1" y="169"/>
                      <a:pt x="23" y="302"/>
                    </a:cubicBezTo>
                    <a:cubicBezTo>
                      <a:pt x="42" y="421"/>
                      <a:pt x="169" y="497"/>
                      <a:pt x="322" y="497"/>
                    </a:cubicBezTo>
                    <a:cubicBezTo>
                      <a:pt x="346" y="497"/>
                      <a:pt x="371" y="496"/>
                      <a:pt x="397" y="491"/>
                    </a:cubicBezTo>
                    <a:cubicBezTo>
                      <a:pt x="582" y="458"/>
                      <a:pt x="711" y="325"/>
                      <a:pt x="689" y="191"/>
                    </a:cubicBezTo>
                    <a:cubicBezTo>
                      <a:pt x="670" y="77"/>
                      <a:pt x="544" y="1"/>
                      <a:pt x="391" y="1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"/>
              <p:cNvSpPr/>
              <p:nvPr/>
            </p:nvSpPr>
            <p:spPr>
              <a:xfrm>
                <a:off x="5021905" y="2722540"/>
                <a:ext cx="633920" cy="569683"/>
              </a:xfrm>
              <a:custGeom>
                <a:rect b="b" l="l" r="r" t="t"/>
                <a:pathLst>
                  <a:path extrusionOk="0" h="2900" w="3227">
                    <a:moveTo>
                      <a:pt x="1731" y="1"/>
                    </a:moveTo>
                    <a:cubicBezTo>
                      <a:pt x="832" y="1"/>
                      <a:pt x="183" y="832"/>
                      <a:pt x="97" y="1610"/>
                    </a:cubicBezTo>
                    <a:cubicBezTo>
                      <a:pt x="1" y="2442"/>
                      <a:pt x="582" y="2875"/>
                      <a:pt x="1406" y="2897"/>
                    </a:cubicBezTo>
                    <a:cubicBezTo>
                      <a:pt x="1462" y="2899"/>
                      <a:pt x="1517" y="2900"/>
                      <a:pt x="1573" y="2900"/>
                    </a:cubicBezTo>
                    <a:cubicBezTo>
                      <a:pt x="2326" y="2900"/>
                      <a:pt x="3048" y="2721"/>
                      <a:pt x="3134" y="1946"/>
                    </a:cubicBezTo>
                    <a:cubicBezTo>
                      <a:pt x="3226" y="1113"/>
                      <a:pt x="2775" y="133"/>
                      <a:pt x="1939" y="15"/>
                    </a:cubicBezTo>
                    <a:cubicBezTo>
                      <a:pt x="1868" y="5"/>
                      <a:pt x="1799" y="1"/>
                      <a:pt x="1731" y="1"/>
                    </a:cubicBezTo>
                    <a:close/>
                  </a:path>
                </a:pathLst>
              </a:custGeom>
              <a:solidFill>
                <a:srgbClr val="8D54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"/>
              <p:cNvSpPr/>
              <p:nvPr/>
            </p:nvSpPr>
            <p:spPr>
              <a:xfrm>
                <a:off x="5075730" y="2726076"/>
                <a:ext cx="564183" cy="352811"/>
              </a:xfrm>
              <a:custGeom>
                <a:rect b="b" l="l" r="r" t="t"/>
                <a:pathLst>
                  <a:path extrusionOk="0" h="1796" w="2872">
                    <a:moveTo>
                      <a:pt x="1428" y="0"/>
                    </a:moveTo>
                    <a:cubicBezTo>
                      <a:pt x="1139" y="0"/>
                      <a:pt x="849" y="49"/>
                      <a:pt x="592" y="182"/>
                    </a:cubicBezTo>
                    <a:cubicBezTo>
                      <a:pt x="293" y="341"/>
                      <a:pt x="49" y="626"/>
                      <a:pt x="0" y="959"/>
                    </a:cubicBezTo>
                    <a:cubicBezTo>
                      <a:pt x="160" y="696"/>
                      <a:pt x="396" y="486"/>
                      <a:pt x="674" y="356"/>
                    </a:cubicBezTo>
                    <a:cubicBezTo>
                      <a:pt x="648" y="371"/>
                      <a:pt x="637" y="415"/>
                      <a:pt x="640" y="460"/>
                    </a:cubicBezTo>
                    <a:cubicBezTo>
                      <a:pt x="910" y="367"/>
                      <a:pt x="1195" y="319"/>
                      <a:pt x="1480" y="308"/>
                    </a:cubicBezTo>
                    <a:cubicBezTo>
                      <a:pt x="1421" y="363"/>
                      <a:pt x="1373" y="426"/>
                      <a:pt x="1336" y="496"/>
                    </a:cubicBezTo>
                    <a:cubicBezTo>
                      <a:pt x="1497" y="552"/>
                      <a:pt x="1666" y="580"/>
                      <a:pt x="1836" y="580"/>
                    </a:cubicBezTo>
                    <a:cubicBezTo>
                      <a:pt x="1990" y="580"/>
                      <a:pt x="2144" y="557"/>
                      <a:pt x="2291" y="511"/>
                    </a:cubicBezTo>
                    <a:cubicBezTo>
                      <a:pt x="2602" y="885"/>
                      <a:pt x="2790" y="1333"/>
                      <a:pt x="2853" y="1795"/>
                    </a:cubicBezTo>
                    <a:lnTo>
                      <a:pt x="2872" y="1466"/>
                    </a:lnTo>
                    <a:cubicBezTo>
                      <a:pt x="2846" y="1233"/>
                      <a:pt x="2812" y="1000"/>
                      <a:pt x="2730" y="781"/>
                    </a:cubicBezTo>
                    <a:cubicBezTo>
                      <a:pt x="2650" y="563"/>
                      <a:pt x="2516" y="359"/>
                      <a:pt x="2324" y="226"/>
                    </a:cubicBezTo>
                    <a:cubicBezTo>
                      <a:pt x="2109" y="74"/>
                      <a:pt x="1839" y="19"/>
                      <a:pt x="1576" y="4"/>
                    </a:cubicBezTo>
                    <a:cubicBezTo>
                      <a:pt x="1527" y="2"/>
                      <a:pt x="1477" y="0"/>
                      <a:pt x="1428" y="0"/>
                    </a:cubicBezTo>
                    <a:close/>
                  </a:path>
                </a:pathLst>
              </a:custGeom>
              <a:solidFill>
                <a:srgbClr val="75413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"/>
              <p:cNvSpPr/>
              <p:nvPr/>
            </p:nvSpPr>
            <p:spPr>
              <a:xfrm>
                <a:off x="5135252" y="2817225"/>
                <a:ext cx="135349" cy="55200"/>
              </a:xfrm>
              <a:custGeom>
                <a:rect b="b" l="l" r="r" t="t"/>
                <a:pathLst>
                  <a:path extrusionOk="0" h="281" w="689">
                    <a:moveTo>
                      <a:pt x="408" y="0"/>
                    </a:moveTo>
                    <a:cubicBezTo>
                      <a:pt x="332" y="0"/>
                      <a:pt x="257" y="26"/>
                      <a:pt x="194" y="66"/>
                    </a:cubicBezTo>
                    <a:cubicBezTo>
                      <a:pt x="112" y="117"/>
                      <a:pt x="45" y="192"/>
                      <a:pt x="1" y="281"/>
                    </a:cubicBezTo>
                    <a:cubicBezTo>
                      <a:pt x="122" y="183"/>
                      <a:pt x="281" y="136"/>
                      <a:pt x="434" y="136"/>
                    </a:cubicBezTo>
                    <a:cubicBezTo>
                      <a:pt x="524" y="136"/>
                      <a:pt x="612" y="152"/>
                      <a:pt x="689" y="184"/>
                    </a:cubicBezTo>
                    <a:cubicBezTo>
                      <a:pt x="660" y="92"/>
                      <a:pt x="571" y="25"/>
                      <a:pt x="471" y="6"/>
                    </a:cubicBezTo>
                    <a:cubicBezTo>
                      <a:pt x="450" y="2"/>
                      <a:pt x="429" y="0"/>
                      <a:pt x="408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"/>
              <p:cNvSpPr/>
              <p:nvPr/>
            </p:nvSpPr>
            <p:spPr>
              <a:xfrm>
                <a:off x="5441307" y="2843352"/>
                <a:ext cx="127295" cy="74059"/>
              </a:xfrm>
              <a:custGeom>
                <a:rect b="b" l="l" r="r" t="t"/>
                <a:pathLst>
                  <a:path extrusionOk="0" h="377" w="648">
                    <a:moveTo>
                      <a:pt x="283" y="0"/>
                    </a:moveTo>
                    <a:cubicBezTo>
                      <a:pt x="179" y="0"/>
                      <a:pt x="74" y="47"/>
                      <a:pt x="0" y="129"/>
                    </a:cubicBezTo>
                    <a:cubicBezTo>
                      <a:pt x="38" y="126"/>
                      <a:pt x="77" y="124"/>
                      <a:pt x="116" y="124"/>
                    </a:cubicBezTo>
                    <a:cubicBezTo>
                      <a:pt x="321" y="124"/>
                      <a:pt x="532" y="181"/>
                      <a:pt x="647" y="377"/>
                    </a:cubicBezTo>
                    <a:cubicBezTo>
                      <a:pt x="615" y="177"/>
                      <a:pt x="511" y="55"/>
                      <a:pt x="381" y="15"/>
                    </a:cubicBezTo>
                    <a:cubicBezTo>
                      <a:pt x="349" y="5"/>
                      <a:pt x="316" y="0"/>
                      <a:pt x="283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"/>
              <p:cNvSpPr/>
              <p:nvPr/>
            </p:nvSpPr>
            <p:spPr>
              <a:xfrm>
                <a:off x="5107750" y="2918589"/>
                <a:ext cx="162851" cy="133581"/>
              </a:xfrm>
              <a:custGeom>
                <a:rect b="b" l="l" r="r" t="t"/>
                <a:pathLst>
                  <a:path extrusionOk="0" h="680" w="829">
                    <a:moveTo>
                      <a:pt x="415" y="1"/>
                    </a:moveTo>
                    <a:cubicBezTo>
                      <a:pt x="193" y="1"/>
                      <a:pt x="8" y="158"/>
                      <a:pt x="4" y="356"/>
                    </a:cubicBezTo>
                    <a:cubicBezTo>
                      <a:pt x="1" y="559"/>
                      <a:pt x="160" y="653"/>
                      <a:pt x="392" y="675"/>
                    </a:cubicBezTo>
                    <a:cubicBezTo>
                      <a:pt x="422" y="678"/>
                      <a:pt x="450" y="680"/>
                      <a:pt x="477" y="680"/>
                    </a:cubicBezTo>
                    <a:cubicBezTo>
                      <a:pt x="706" y="680"/>
                      <a:pt x="822" y="557"/>
                      <a:pt x="825" y="375"/>
                    </a:cubicBezTo>
                    <a:cubicBezTo>
                      <a:pt x="829" y="175"/>
                      <a:pt x="651" y="4"/>
                      <a:pt x="422" y="1"/>
                    </a:cubicBezTo>
                    <a:cubicBezTo>
                      <a:pt x="420" y="1"/>
                      <a:pt x="417" y="1"/>
                      <a:pt x="4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"/>
              <p:cNvSpPr/>
              <p:nvPr/>
            </p:nvSpPr>
            <p:spPr>
              <a:xfrm>
                <a:off x="5108536" y="2907588"/>
                <a:ext cx="165208" cy="92721"/>
              </a:xfrm>
              <a:custGeom>
                <a:rect b="b" l="l" r="r" t="t"/>
                <a:pathLst>
                  <a:path extrusionOk="0" h="472" w="841">
                    <a:moveTo>
                      <a:pt x="410" y="0"/>
                    </a:moveTo>
                    <a:cubicBezTo>
                      <a:pt x="297" y="0"/>
                      <a:pt x="186" y="46"/>
                      <a:pt x="108" y="135"/>
                    </a:cubicBezTo>
                    <a:cubicBezTo>
                      <a:pt x="33" y="212"/>
                      <a:pt x="0" y="316"/>
                      <a:pt x="0" y="416"/>
                    </a:cubicBezTo>
                    <a:cubicBezTo>
                      <a:pt x="15" y="327"/>
                      <a:pt x="60" y="238"/>
                      <a:pt x="133" y="171"/>
                    </a:cubicBezTo>
                    <a:cubicBezTo>
                      <a:pt x="209" y="103"/>
                      <a:pt x="307" y="68"/>
                      <a:pt x="407" y="68"/>
                    </a:cubicBezTo>
                    <a:cubicBezTo>
                      <a:pt x="479" y="68"/>
                      <a:pt x="551" y="86"/>
                      <a:pt x="615" y="124"/>
                    </a:cubicBezTo>
                    <a:cubicBezTo>
                      <a:pt x="743" y="202"/>
                      <a:pt x="814" y="335"/>
                      <a:pt x="818" y="472"/>
                    </a:cubicBezTo>
                    <a:cubicBezTo>
                      <a:pt x="840" y="320"/>
                      <a:pt x="777" y="161"/>
                      <a:pt x="637" y="68"/>
                    </a:cubicBezTo>
                    <a:cubicBezTo>
                      <a:pt x="568" y="23"/>
                      <a:pt x="489" y="0"/>
                      <a:pt x="410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"/>
              <p:cNvSpPr/>
              <p:nvPr/>
            </p:nvSpPr>
            <p:spPr>
              <a:xfrm>
                <a:off x="5159414" y="2964163"/>
                <a:ext cx="91739" cy="83685"/>
              </a:xfrm>
              <a:custGeom>
                <a:rect b="b" l="l" r="r" t="t"/>
                <a:pathLst>
                  <a:path extrusionOk="0" h="426" w="467">
                    <a:moveTo>
                      <a:pt x="233" y="1"/>
                    </a:moveTo>
                    <a:cubicBezTo>
                      <a:pt x="217" y="1"/>
                      <a:pt x="201" y="2"/>
                      <a:pt x="185" y="6"/>
                    </a:cubicBezTo>
                    <a:cubicBezTo>
                      <a:pt x="71" y="32"/>
                      <a:pt x="0" y="146"/>
                      <a:pt x="26" y="261"/>
                    </a:cubicBezTo>
                    <a:cubicBezTo>
                      <a:pt x="48" y="360"/>
                      <a:pt x="136" y="426"/>
                      <a:pt x="233" y="426"/>
                    </a:cubicBezTo>
                    <a:cubicBezTo>
                      <a:pt x="249" y="426"/>
                      <a:pt x="265" y="424"/>
                      <a:pt x="281" y="421"/>
                    </a:cubicBezTo>
                    <a:cubicBezTo>
                      <a:pt x="396" y="394"/>
                      <a:pt x="467" y="279"/>
                      <a:pt x="440" y="165"/>
                    </a:cubicBezTo>
                    <a:cubicBezTo>
                      <a:pt x="418" y="66"/>
                      <a:pt x="330" y="1"/>
                      <a:pt x="233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"/>
              <p:cNvSpPr/>
              <p:nvPr/>
            </p:nvSpPr>
            <p:spPr>
              <a:xfrm>
                <a:off x="5170218" y="2969271"/>
                <a:ext cx="22002" cy="19644"/>
              </a:xfrm>
              <a:custGeom>
                <a:rect b="b" l="l" r="r" t="t"/>
                <a:pathLst>
                  <a:path extrusionOk="0" h="100" w="112">
                    <a:moveTo>
                      <a:pt x="58" y="0"/>
                    </a:moveTo>
                    <a:cubicBezTo>
                      <a:pt x="54" y="0"/>
                      <a:pt x="49" y="1"/>
                      <a:pt x="45" y="2"/>
                    </a:cubicBezTo>
                    <a:cubicBezTo>
                      <a:pt x="19" y="6"/>
                      <a:pt x="1" y="35"/>
                      <a:pt x="8" y="62"/>
                    </a:cubicBezTo>
                    <a:cubicBezTo>
                      <a:pt x="11" y="83"/>
                      <a:pt x="33" y="100"/>
                      <a:pt x="55" y="100"/>
                    </a:cubicBezTo>
                    <a:cubicBezTo>
                      <a:pt x="59" y="100"/>
                      <a:pt x="63" y="99"/>
                      <a:pt x="67" y="98"/>
                    </a:cubicBezTo>
                    <a:cubicBezTo>
                      <a:pt x="93" y="95"/>
                      <a:pt x="111" y="65"/>
                      <a:pt x="104" y="39"/>
                    </a:cubicBezTo>
                    <a:cubicBezTo>
                      <a:pt x="101" y="14"/>
                      <a:pt x="80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"/>
              <p:cNvSpPr/>
              <p:nvPr/>
            </p:nvSpPr>
            <p:spPr>
              <a:xfrm>
                <a:off x="5388857" y="2944323"/>
                <a:ext cx="175423" cy="129259"/>
              </a:xfrm>
              <a:custGeom>
                <a:rect b="b" l="l" r="r" t="t"/>
                <a:pathLst>
                  <a:path extrusionOk="0" h="658" w="893">
                    <a:moveTo>
                      <a:pt x="423" y="1"/>
                    </a:moveTo>
                    <a:cubicBezTo>
                      <a:pt x="244" y="1"/>
                      <a:pt x="89" y="110"/>
                      <a:pt x="49" y="273"/>
                    </a:cubicBezTo>
                    <a:cubicBezTo>
                      <a:pt x="1" y="469"/>
                      <a:pt x="79" y="602"/>
                      <a:pt x="378" y="643"/>
                    </a:cubicBezTo>
                    <a:cubicBezTo>
                      <a:pt x="438" y="652"/>
                      <a:pt x="495" y="657"/>
                      <a:pt x="547" y="657"/>
                    </a:cubicBezTo>
                    <a:cubicBezTo>
                      <a:pt x="699" y="657"/>
                      <a:pt x="812" y="612"/>
                      <a:pt x="848" y="466"/>
                    </a:cubicBezTo>
                    <a:cubicBezTo>
                      <a:pt x="892" y="266"/>
                      <a:pt x="752" y="66"/>
                      <a:pt x="534" y="15"/>
                    </a:cubicBezTo>
                    <a:cubicBezTo>
                      <a:pt x="496" y="5"/>
                      <a:pt x="459" y="1"/>
                      <a:pt x="4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"/>
              <p:cNvSpPr/>
              <p:nvPr/>
            </p:nvSpPr>
            <p:spPr>
              <a:xfrm>
                <a:off x="5396912" y="2933322"/>
                <a:ext cx="163833" cy="102543"/>
              </a:xfrm>
              <a:custGeom>
                <a:rect b="b" l="l" r="r" t="t"/>
                <a:pathLst>
                  <a:path extrusionOk="0" h="522" w="834">
                    <a:moveTo>
                      <a:pt x="408" y="1"/>
                    </a:moveTo>
                    <a:cubicBezTo>
                      <a:pt x="365" y="1"/>
                      <a:pt x="321" y="8"/>
                      <a:pt x="279" y="23"/>
                    </a:cubicBezTo>
                    <a:cubicBezTo>
                      <a:pt x="119" y="74"/>
                      <a:pt x="16" y="214"/>
                      <a:pt x="1" y="366"/>
                    </a:cubicBezTo>
                    <a:cubicBezTo>
                      <a:pt x="38" y="237"/>
                      <a:pt x="137" y="126"/>
                      <a:pt x="286" y="81"/>
                    </a:cubicBezTo>
                    <a:cubicBezTo>
                      <a:pt x="322" y="71"/>
                      <a:pt x="358" y="66"/>
                      <a:pt x="394" y="66"/>
                    </a:cubicBezTo>
                    <a:cubicBezTo>
                      <a:pt x="530" y="66"/>
                      <a:pt x="661" y="135"/>
                      <a:pt x="737" y="252"/>
                    </a:cubicBezTo>
                    <a:cubicBezTo>
                      <a:pt x="793" y="337"/>
                      <a:pt x="815" y="433"/>
                      <a:pt x="803" y="522"/>
                    </a:cubicBezTo>
                    <a:cubicBezTo>
                      <a:pt x="833" y="426"/>
                      <a:pt x="825" y="318"/>
                      <a:pt x="774" y="222"/>
                    </a:cubicBezTo>
                    <a:cubicBezTo>
                      <a:pt x="702" y="85"/>
                      <a:pt x="557" y="1"/>
                      <a:pt x="408" y="1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"/>
              <p:cNvSpPr/>
              <p:nvPr/>
            </p:nvSpPr>
            <p:spPr>
              <a:xfrm>
                <a:off x="5440522" y="3003648"/>
                <a:ext cx="39485" cy="19841"/>
              </a:xfrm>
              <a:custGeom>
                <a:rect b="b" l="l" r="r" t="t"/>
                <a:pathLst>
                  <a:path extrusionOk="0" h="101" w="201">
                    <a:moveTo>
                      <a:pt x="107" y="1"/>
                    </a:moveTo>
                    <a:cubicBezTo>
                      <a:pt x="105" y="1"/>
                      <a:pt x="103" y="1"/>
                      <a:pt x="101" y="1"/>
                    </a:cubicBezTo>
                    <a:cubicBezTo>
                      <a:pt x="45" y="1"/>
                      <a:pt x="1" y="46"/>
                      <a:pt x="1" y="101"/>
                    </a:cubicBezTo>
                    <a:lnTo>
                      <a:pt x="200" y="97"/>
                    </a:lnTo>
                    <a:cubicBezTo>
                      <a:pt x="200" y="47"/>
                      <a:pt x="159" y="1"/>
                      <a:pt x="107" y="1"/>
                    </a:cubicBezTo>
                    <a:close/>
                  </a:path>
                </a:pathLst>
              </a:custGeom>
              <a:solidFill>
                <a:srgbClr val="05162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"/>
              <p:cNvSpPr/>
              <p:nvPr/>
            </p:nvSpPr>
            <p:spPr>
              <a:xfrm>
                <a:off x="5414395" y="2981647"/>
                <a:ext cx="91739" cy="83095"/>
              </a:xfrm>
              <a:custGeom>
                <a:rect b="b" l="l" r="r" t="t"/>
                <a:pathLst>
                  <a:path extrusionOk="0" h="423" w="467">
                    <a:moveTo>
                      <a:pt x="233" y="0"/>
                    </a:moveTo>
                    <a:cubicBezTo>
                      <a:pt x="217" y="0"/>
                      <a:pt x="201" y="2"/>
                      <a:pt x="185" y="6"/>
                    </a:cubicBezTo>
                    <a:cubicBezTo>
                      <a:pt x="71" y="32"/>
                      <a:pt x="0" y="146"/>
                      <a:pt x="26" y="257"/>
                    </a:cubicBezTo>
                    <a:cubicBezTo>
                      <a:pt x="48" y="354"/>
                      <a:pt x="135" y="423"/>
                      <a:pt x="230" y="423"/>
                    </a:cubicBezTo>
                    <a:cubicBezTo>
                      <a:pt x="247" y="423"/>
                      <a:pt x="265" y="420"/>
                      <a:pt x="282" y="416"/>
                    </a:cubicBezTo>
                    <a:cubicBezTo>
                      <a:pt x="396" y="390"/>
                      <a:pt x="467" y="279"/>
                      <a:pt x="441" y="165"/>
                    </a:cubicBezTo>
                    <a:cubicBezTo>
                      <a:pt x="419" y="66"/>
                      <a:pt x="331" y="0"/>
                      <a:pt x="233" y="0"/>
                    </a:cubicBezTo>
                    <a:close/>
                  </a:path>
                </a:pathLst>
              </a:custGeom>
              <a:solidFill>
                <a:srgbClr val="1F131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"/>
              <p:cNvSpPr/>
              <p:nvPr/>
            </p:nvSpPr>
            <p:spPr>
              <a:xfrm>
                <a:off x="5423824" y="2988129"/>
                <a:ext cx="22002" cy="19841"/>
              </a:xfrm>
              <a:custGeom>
                <a:rect b="b" l="l" r="r" t="t"/>
                <a:pathLst>
                  <a:path extrusionOk="0" h="101" w="112">
                    <a:moveTo>
                      <a:pt x="58" y="0"/>
                    </a:moveTo>
                    <a:cubicBezTo>
                      <a:pt x="53" y="0"/>
                      <a:pt x="49" y="1"/>
                      <a:pt x="45" y="2"/>
                    </a:cubicBezTo>
                    <a:cubicBezTo>
                      <a:pt x="15" y="6"/>
                      <a:pt x="0" y="36"/>
                      <a:pt x="4" y="62"/>
                    </a:cubicBezTo>
                    <a:cubicBezTo>
                      <a:pt x="11" y="84"/>
                      <a:pt x="31" y="100"/>
                      <a:pt x="54" y="100"/>
                    </a:cubicBezTo>
                    <a:cubicBezTo>
                      <a:pt x="59" y="100"/>
                      <a:pt x="63" y="100"/>
                      <a:pt x="67" y="99"/>
                    </a:cubicBezTo>
                    <a:cubicBezTo>
                      <a:pt x="93" y="91"/>
                      <a:pt x="111" y="65"/>
                      <a:pt x="104" y="39"/>
                    </a:cubicBezTo>
                    <a:cubicBezTo>
                      <a:pt x="98" y="15"/>
                      <a:pt x="79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"/>
              <p:cNvSpPr/>
              <p:nvPr/>
            </p:nvSpPr>
            <p:spPr>
              <a:xfrm>
                <a:off x="5306745" y="3013863"/>
                <a:ext cx="17680" cy="35163"/>
              </a:xfrm>
              <a:custGeom>
                <a:rect b="b" l="l" r="r" t="t"/>
                <a:pathLst>
                  <a:path extrusionOk="0" h="179" w="90">
                    <a:moveTo>
                      <a:pt x="89" y="1"/>
                    </a:moveTo>
                    <a:lnTo>
                      <a:pt x="89" y="1"/>
                    </a:lnTo>
                    <a:cubicBezTo>
                      <a:pt x="42" y="12"/>
                      <a:pt x="12" y="45"/>
                      <a:pt x="9" y="82"/>
                    </a:cubicBezTo>
                    <a:cubicBezTo>
                      <a:pt x="1" y="119"/>
                      <a:pt x="23" y="160"/>
                      <a:pt x="57" y="178"/>
                    </a:cubicBezTo>
                    <a:cubicBezTo>
                      <a:pt x="57" y="119"/>
                      <a:pt x="67" y="57"/>
                      <a:pt x="89" y="1"/>
                    </a:cubicBezTo>
                    <a:close/>
                  </a:path>
                </a:pathLst>
              </a:custGeom>
              <a:solidFill>
                <a:srgbClr val="5D2E2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"/>
              <p:cNvSpPr/>
              <p:nvPr/>
            </p:nvSpPr>
            <p:spPr>
              <a:xfrm>
                <a:off x="5213043" y="3078296"/>
                <a:ext cx="213140" cy="127491"/>
              </a:xfrm>
              <a:custGeom>
                <a:rect b="b" l="l" r="r" t="t"/>
                <a:pathLst>
                  <a:path extrusionOk="0" h="649" w="1085">
                    <a:moveTo>
                      <a:pt x="208" y="1"/>
                    </a:moveTo>
                    <a:cubicBezTo>
                      <a:pt x="164" y="1"/>
                      <a:pt x="121" y="1"/>
                      <a:pt x="78" y="2"/>
                    </a:cubicBezTo>
                    <a:lnTo>
                      <a:pt x="56" y="2"/>
                    </a:lnTo>
                    <a:cubicBezTo>
                      <a:pt x="1" y="195"/>
                      <a:pt x="71" y="409"/>
                      <a:pt x="226" y="535"/>
                    </a:cubicBezTo>
                    <a:cubicBezTo>
                      <a:pt x="320" y="609"/>
                      <a:pt x="444" y="649"/>
                      <a:pt x="567" y="649"/>
                    </a:cubicBezTo>
                    <a:cubicBezTo>
                      <a:pt x="653" y="649"/>
                      <a:pt x="739" y="629"/>
                      <a:pt x="815" y="590"/>
                    </a:cubicBezTo>
                    <a:cubicBezTo>
                      <a:pt x="981" y="497"/>
                      <a:pt x="1085" y="306"/>
                      <a:pt x="1059" y="132"/>
                    </a:cubicBezTo>
                    <a:cubicBezTo>
                      <a:pt x="1059" y="113"/>
                      <a:pt x="1051" y="94"/>
                      <a:pt x="1048" y="76"/>
                    </a:cubicBezTo>
                    <a:cubicBezTo>
                      <a:pt x="763" y="21"/>
                      <a:pt x="484" y="1"/>
                      <a:pt x="208" y="1"/>
                    </a:cubicBezTo>
                    <a:close/>
                  </a:path>
                </a:pathLst>
              </a:custGeom>
              <a:solidFill>
                <a:srgbClr val="36162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"/>
              <p:cNvSpPr/>
              <p:nvPr/>
            </p:nvSpPr>
            <p:spPr>
              <a:xfrm>
                <a:off x="5228365" y="3078296"/>
                <a:ext cx="192907" cy="37521"/>
              </a:xfrm>
              <a:custGeom>
                <a:rect b="b" l="l" r="r" t="t"/>
                <a:pathLst>
                  <a:path extrusionOk="0" h="191" w="982">
                    <a:moveTo>
                      <a:pt x="130" y="1"/>
                    </a:moveTo>
                    <a:cubicBezTo>
                      <a:pt x="86" y="1"/>
                      <a:pt x="43" y="1"/>
                      <a:pt x="0" y="2"/>
                    </a:cubicBezTo>
                    <a:cubicBezTo>
                      <a:pt x="19" y="124"/>
                      <a:pt x="160" y="168"/>
                      <a:pt x="341" y="183"/>
                    </a:cubicBezTo>
                    <a:cubicBezTo>
                      <a:pt x="391" y="188"/>
                      <a:pt x="442" y="191"/>
                      <a:pt x="492" y="191"/>
                    </a:cubicBezTo>
                    <a:cubicBezTo>
                      <a:pt x="655" y="191"/>
                      <a:pt x="817" y="166"/>
                      <a:pt x="981" y="132"/>
                    </a:cubicBezTo>
                    <a:cubicBezTo>
                      <a:pt x="981" y="113"/>
                      <a:pt x="973" y="94"/>
                      <a:pt x="970" y="76"/>
                    </a:cubicBezTo>
                    <a:cubicBezTo>
                      <a:pt x="685" y="21"/>
                      <a:pt x="406" y="1"/>
                      <a:pt x="1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3"/>
              <p:cNvSpPr/>
              <p:nvPr/>
            </p:nvSpPr>
            <p:spPr>
              <a:xfrm>
                <a:off x="5005993" y="2601140"/>
                <a:ext cx="665744" cy="529216"/>
              </a:xfrm>
              <a:custGeom>
                <a:rect b="b" l="l" r="r" t="t"/>
                <a:pathLst>
                  <a:path extrusionOk="0" h="2694" w="3389">
                    <a:moveTo>
                      <a:pt x="2431" y="0"/>
                    </a:moveTo>
                    <a:lnTo>
                      <a:pt x="2380" y="289"/>
                    </a:lnTo>
                    <a:cubicBezTo>
                      <a:pt x="2026" y="105"/>
                      <a:pt x="1629" y="7"/>
                      <a:pt x="1234" y="7"/>
                    </a:cubicBezTo>
                    <a:cubicBezTo>
                      <a:pt x="1145" y="7"/>
                      <a:pt x="1055" y="12"/>
                      <a:pt x="966" y="22"/>
                    </a:cubicBezTo>
                    <a:cubicBezTo>
                      <a:pt x="1036" y="111"/>
                      <a:pt x="1106" y="204"/>
                      <a:pt x="1188" y="300"/>
                    </a:cubicBezTo>
                    <a:cubicBezTo>
                      <a:pt x="1137" y="297"/>
                      <a:pt x="1085" y="295"/>
                      <a:pt x="1034" y="295"/>
                    </a:cubicBezTo>
                    <a:cubicBezTo>
                      <a:pt x="718" y="295"/>
                      <a:pt x="402" y="363"/>
                      <a:pt x="116" y="497"/>
                    </a:cubicBezTo>
                    <a:cubicBezTo>
                      <a:pt x="259" y="611"/>
                      <a:pt x="408" y="726"/>
                      <a:pt x="511" y="814"/>
                    </a:cubicBezTo>
                    <a:cubicBezTo>
                      <a:pt x="386" y="866"/>
                      <a:pt x="267" y="940"/>
                      <a:pt x="164" y="1029"/>
                    </a:cubicBezTo>
                    <a:cubicBezTo>
                      <a:pt x="104" y="1077"/>
                      <a:pt x="49" y="1132"/>
                      <a:pt x="0" y="1192"/>
                    </a:cubicBezTo>
                    <a:cubicBezTo>
                      <a:pt x="93" y="1229"/>
                      <a:pt x="186" y="1265"/>
                      <a:pt x="244" y="1288"/>
                    </a:cubicBezTo>
                    <a:cubicBezTo>
                      <a:pt x="174" y="1639"/>
                      <a:pt x="152" y="1998"/>
                      <a:pt x="171" y="2357"/>
                    </a:cubicBezTo>
                    <a:cubicBezTo>
                      <a:pt x="259" y="1991"/>
                      <a:pt x="386" y="1632"/>
                      <a:pt x="555" y="1296"/>
                    </a:cubicBezTo>
                    <a:cubicBezTo>
                      <a:pt x="741" y="1096"/>
                      <a:pt x="959" y="937"/>
                      <a:pt x="1199" y="811"/>
                    </a:cubicBezTo>
                    <a:cubicBezTo>
                      <a:pt x="1151" y="852"/>
                      <a:pt x="1125" y="918"/>
                      <a:pt x="1122" y="988"/>
                    </a:cubicBezTo>
                    <a:cubicBezTo>
                      <a:pt x="1400" y="899"/>
                      <a:pt x="1689" y="854"/>
                      <a:pt x="1981" y="854"/>
                    </a:cubicBezTo>
                    <a:cubicBezTo>
                      <a:pt x="2003" y="854"/>
                      <a:pt x="2025" y="855"/>
                      <a:pt x="2047" y="855"/>
                    </a:cubicBezTo>
                    <a:cubicBezTo>
                      <a:pt x="2006" y="925"/>
                      <a:pt x="1953" y="999"/>
                      <a:pt x="1905" y="1074"/>
                    </a:cubicBezTo>
                    <a:cubicBezTo>
                      <a:pt x="2013" y="1086"/>
                      <a:pt x="2121" y="1091"/>
                      <a:pt x="2229" y="1091"/>
                    </a:cubicBezTo>
                    <a:cubicBezTo>
                      <a:pt x="2385" y="1091"/>
                      <a:pt x="2542" y="1079"/>
                      <a:pt x="2697" y="1055"/>
                    </a:cubicBezTo>
                    <a:cubicBezTo>
                      <a:pt x="3097" y="1439"/>
                      <a:pt x="3171" y="2131"/>
                      <a:pt x="3186" y="2694"/>
                    </a:cubicBezTo>
                    <a:cubicBezTo>
                      <a:pt x="3363" y="2165"/>
                      <a:pt x="3389" y="1565"/>
                      <a:pt x="3252" y="999"/>
                    </a:cubicBezTo>
                    <a:cubicBezTo>
                      <a:pt x="3227" y="896"/>
                      <a:pt x="3167" y="799"/>
                      <a:pt x="3085" y="729"/>
                    </a:cubicBezTo>
                    <a:cubicBezTo>
                      <a:pt x="3078" y="722"/>
                      <a:pt x="3071" y="715"/>
                      <a:pt x="3063" y="710"/>
                    </a:cubicBezTo>
                    <a:cubicBezTo>
                      <a:pt x="2827" y="500"/>
                      <a:pt x="2616" y="263"/>
                      <a:pt x="2431" y="0"/>
                    </a:cubicBezTo>
                    <a:close/>
                  </a:path>
                </a:pathLst>
              </a:custGeom>
              <a:solidFill>
                <a:srgbClr val="4A2B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3"/>
              <p:cNvSpPr/>
              <p:nvPr/>
            </p:nvSpPr>
            <p:spPr>
              <a:xfrm>
                <a:off x="5029370" y="2601925"/>
                <a:ext cx="578523" cy="201550"/>
              </a:xfrm>
              <a:custGeom>
                <a:rect b="b" l="l" r="r" t="t"/>
                <a:pathLst>
                  <a:path extrusionOk="0" h="1026" w="2945">
                    <a:moveTo>
                      <a:pt x="2312" y="1"/>
                    </a:moveTo>
                    <a:lnTo>
                      <a:pt x="2261" y="285"/>
                    </a:lnTo>
                    <a:cubicBezTo>
                      <a:pt x="1905" y="100"/>
                      <a:pt x="1508" y="5"/>
                      <a:pt x="1110" y="5"/>
                    </a:cubicBezTo>
                    <a:cubicBezTo>
                      <a:pt x="1022" y="5"/>
                      <a:pt x="935" y="9"/>
                      <a:pt x="847" y="18"/>
                    </a:cubicBezTo>
                    <a:cubicBezTo>
                      <a:pt x="917" y="112"/>
                      <a:pt x="987" y="204"/>
                      <a:pt x="1069" y="300"/>
                    </a:cubicBezTo>
                    <a:cubicBezTo>
                      <a:pt x="1014" y="295"/>
                      <a:pt x="960" y="293"/>
                      <a:pt x="905" y="293"/>
                    </a:cubicBezTo>
                    <a:cubicBezTo>
                      <a:pt x="593" y="293"/>
                      <a:pt x="283" y="363"/>
                      <a:pt x="0" y="493"/>
                    </a:cubicBezTo>
                    <a:cubicBezTo>
                      <a:pt x="144" y="607"/>
                      <a:pt x="289" y="722"/>
                      <a:pt x="392" y="810"/>
                    </a:cubicBezTo>
                    <a:cubicBezTo>
                      <a:pt x="267" y="866"/>
                      <a:pt x="148" y="936"/>
                      <a:pt x="45" y="1025"/>
                    </a:cubicBezTo>
                    <a:cubicBezTo>
                      <a:pt x="236" y="921"/>
                      <a:pt x="451" y="848"/>
                      <a:pt x="670" y="810"/>
                    </a:cubicBezTo>
                    <a:cubicBezTo>
                      <a:pt x="562" y="714"/>
                      <a:pt x="458" y="614"/>
                      <a:pt x="352" y="515"/>
                    </a:cubicBezTo>
                    <a:cubicBezTo>
                      <a:pt x="585" y="432"/>
                      <a:pt x="837" y="388"/>
                      <a:pt x="1089" y="388"/>
                    </a:cubicBezTo>
                    <a:cubicBezTo>
                      <a:pt x="1209" y="388"/>
                      <a:pt x="1328" y="398"/>
                      <a:pt x="1446" y="418"/>
                    </a:cubicBezTo>
                    <a:cubicBezTo>
                      <a:pt x="1373" y="344"/>
                      <a:pt x="1298" y="274"/>
                      <a:pt x="1228" y="200"/>
                    </a:cubicBezTo>
                    <a:cubicBezTo>
                      <a:pt x="1235" y="200"/>
                      <a:pt x="1241" y="200"/>
                      <a:pt x="1248" y="200"/>
                    </a:cubicBezTo>
                    <a:cubicBezTo>
                      <a:pt x="1670" y="200"/>
                      <a:pt x="2096" y="337"/>
                      <a:pt x="2442" y="578"/>
                    </a:cubicBezTo>
                    <a:cubicBezTo>
                      <a:pt x="2442" y="503"/>
                      <a:pt x="2438" y="429"/>
                      <a:pt x="2434" y="359"/>
                    </a:cubicBezTo>
                    <a:cubicBezTo>
                      <a:pt x="2575" y="500"/>
                      <a:pt x="2752" y="618"/>
                      <a:pt x="2944" y="706"/>
                    </a:cubicBezTo>
                    <a:cubicBezTo>
                      <a:pt x="2708" y="496"/>
                      <a:pt x="2497" y="259"/>
                      <a:pt x="2312" y="1"/>
                    </a:cubicBezTo>
                    <a:close/>
                  </a:path>
                </a:pathLst>
              </a:custGeom>
              <a:solidFill>
                <a:srgbClr val="643D3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63" name="Google Shape;1163;p3"/>
            <p:cNvGrpSpPr/>
            <p:nvPr/>
          </p:nvGrpSpPr>
          <p:grpSpPr>
            <a:xfrm>
              <a:off x="7428401" y="968553"/>
              <a:ext cx="914405" cy="914408"/>
              <a:chOff x="2350924" y="382650"/>
              <a:chExt cx="826170" cy="763024"/>
            </a:xfrm>
          </p:grpSpPr>
          <p:sp>
            <p:nvSpPr>
              <p:cNvPr id="1164" name="Google Shape;1164;p3"/>
              <p:cNvSpPr/>
              <p:nvPr/>
            </p:nvSpPr>
            <p:spPr>
              <a:xfrm>
                <a:off x="2350924" y="382650"/>
                <a:ext cx="826170" cy="763024"/>
              </a:xfrm>
              <a:custGeom>
                <a:rect b="b" l="l" r="r" t="t"/>
                <a:pathLst>
                  <a:path extrusionOk="0" h="4787" w="5183">
                    <a:moveTo>
                      <a:pt x="2590" y="0"/>
                    </a:moveTo>
                    <a:cubicBezTo>
                      <a:pt x="1162" y="0"/>
                      <a:pt x="1" y="1073"/>
                      <a:pt x="1" y="2393"/>
                    </a:cubicBezTo>
                    <a:cubicBezTo>
                      <a:pt x="1" y="3714"/>
                      <a:pt x="1162" y="4787"/>
                      <a:pt x="2590" y="4787"/>
                    </a:cubicBezTo>
                    <a:cubicBezTo>
                      <a:pt x="4022" y="4787"/>
                      <a:pt x="5183" y="3714"/>
                      <a:pt x="5183" y="2393"/>
                    </a:cubicBezTo>
                    <a:cubicBezTo>
                      <a:pt x="5183" y="1073"/>
                      <a:pt x="4022" y="0"/>
                      <a:pt x="2590" y="0"/>
                    </a:cubicBezTo>
                    <a:close/>
                  </a:path>
                </a:pathLst>
              </a:custGeom>
              <a:solidFill>
                <a:srgbClr val="EEA227">
                  <a:alpha val="4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"/>
              <p:cNvSpPr/>
              <p:nvPr/>
            </p:nvSpPr>
            <p:spPr>
              <a:xfrm>
                <a:off x="2434700" y="460016"/>
                <a:ext cx="658630" cy="608296"/>
              </a:xfrm>
              <a:custGeom>
                <a:rect b="b" l="l" r="r" t="t"/>
                <a:pathLst>
                  <a:path extrusionOk="0" h="4787" w="5183">
                    <a:moveTo>
                      <a:pt x="2590" y="0"/>
                    </a:moveTo>
                    <a:cubicBezTo>
                      <a:pt x="1162" y="0"/>
                      <a:pt x="1" y="1073"/>
                      <a:pt x="1" y="2393"/>
                    </a:cubicBezTo>
                    <a:cubicBezTo>
                      <a:pt x="1" y="3714"/>
                      <a:pt x="1162" y="4787"/>
                      <a:pt x="2590" y="4787"/>
                    </a:cubicBezTo>
                    <a:cubicBezTo>
                      <a:pt x="4022" y="4787"/>
                      <a:pt x="5183" y="3714"/>
                      <a:pt x="5183" y="2393"/>
                    </a:cubicBezTo>
                    <a:cubicBezTo>
                      <a:pt x="5183" y="1073"/>
                      <a:pt x="4022" y="0"/>
                      <a:pt x="2590" y="0"/>
                    </a:cubicBezTo>
                    <a:close/>
                  </a:path>
                </a:pathLst>
              </a:custGeom>
              <a:solidFill>
                <a:srgbClr val="EEA227">
                  <a:alpha val="40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"/>
              <p:cNvSpPr/>
              <p:nvPr/>
            </p:nvSpPr>
            <p:spPr>
              <a:xfrm>
                <a:off x="2520665" y="529148"/>
                <a:ext cx="486697" cy="449455"/>
              </a:xfrm>
              <a:custGeom>
                <a:rect b="b" l="l" r="r" t="t"/>
                <a:pathLst>
                  <a:path extrusionOk="0" h="3537" w="3830">
                    <a:moveTo>
                      <a:pt x="1913" y="0"/>
                    </a:moveTo>
                    <a:cubicBezTo>
                      <a:pt x="855" y="0"/>
                      <a:pt x="0" y="791"/>
                      <a:pt x="0" y="1768"/>
                    </a:cubicBezTo>
                    <a:cubicBezTo>
                      <a:pt x="0" y="2745"/>
                      <a:pt x="855" y="3537"/>
                      <a:pt x="1913" y="3537"/>
                    </a:cubicBezTo>
                    <a:cubicBezTo>
                      <a:pt x="2971" y="3537"/>
                      <a:pt x="3829" y="2745"/>
                      <a:pt x="3829" y="1768"/>
                    </a:cubicBezTo>
                    <a:cubicBezTo>
                      <a:pt x="3829" y="791"/>
                      <a:pt x="2971" y="0"/>
                      <a:pt x="19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1DB"/>
        </a:solidFill>
      </p:bgPr>
    </p:bg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30"/>
          <p:cNvSpPr txBox="1"/>
          <p:nvPr>
            <p:ph type="ctrTitle"/>
          </p:nvPr>
        </p:nvSpPr>
        <p:spPr>
          <a:xfrm>
            <a:off x="1804987" y="1476375"/>
            <a:ext cx="5537200" cy="12715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Cestovní medicína ve FN Motol</a:t>
            </a:r>
            <a:endParaRPr/>
          </a:p>
        </p:txBody>
      </p:sp>
      <p:sp>
        <p:nvSpPr>
          <p:cNvPr id="1884" name="Google Shape;1884;p30"/>
          <p:cNvSpPr txBox="1"/>
          <p:nvPr>
            <p:ph idx="1" type="subTitle"/>
          </p:nvPr>
        </p:nvSpPr>
        <p:spPr>
          <a:xfrm>
            <a:off x="1804987" y="3036887"/>
            <a:ext cx="5537200" cy="620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MUDr. Milan Trojánek, Ph.D.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31"/>
          <p:cNvSpPr txBox="1"/>
          <p:nvPr>
            <p:ph type="title"/>
          </p:nvPr>
        </p:nvSpPr>
        <p:spPr>
          <a:xfrm>
            <a:off x="1492250" y="2319337"/>
            <a:ext cx="6159500" cy="17065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32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sp>
        <p:nvSpPr>
          <p:cNvPr id="1895" name="Google Shape;1895;p32"/>
          <p:cNvSpPr txBox="1"/>
          <p:nvPr>
            <p:ph idx="1" type="body"/>
          </p:nvPr>
        </p:nvSpPr>
        <p:spPr>
          <a:xfrm>
            <a:off x="354012" y="1370012"/>
            <a:ext cx="7886700" cy="3354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Dotazníková studie (po návratu)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Období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1.1.2024-31.12.2024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Počet zařazených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410/1291 (31,8 %)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Věk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(medián): 33 let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Muži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182 (44,4 %)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sp>
        <p:nvSpPr>
          <p:cNvPr id="1901" name="Google Shape;1901;p33"/>
          <p:cNvSpPr txBox="1"/>
          <p:nvPr>
            <p:ph idx="1" type="body"/>
          </p:nvPr>
        </p:nvSpPr>
        <p:spPr>
          <a:xfrm>
            <a:off x="4572000" y="1268412"/>
            <a:ext cx="7886700" cy="3354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Délka pobytu: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15-30 dnů: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190 (46,3)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8-14 dnů: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152 (37,1)</a:t>
            </a:r>
            <a:endParaRPr/>
          </a:p>
        </p:txBody>
      </p:sp>
      <p:graphicFrame>
        <p:nvGraphicFramePr>
          <p:cNvPr id="1902" name="Google Shape;1902;p33"/>
          <p:cNvGraphicFramePr/>
          <p:nvPr/>
        </p:nvGraphicFramePr>
        <p:xfrm>
          <a:off x="354012" y="1090612"/>
          <a:ext cx="4778375" cy="3530600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34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sp>
        <p:nvSpPr>
          <p:cNvPr id="1908" name="Google Shape;1908;p34"/>
          <p:cNvSpPr txBox="1"/>
          <p:nvPr>
            <p:ph idx="1" type="body"/>
          </p:nvPr>
        </p:nvSpPr>
        <p:spPr>
          <a:xfrm>
            <a:off x="4572000" y="1268412"/>
            <a:ext cx="7886700" cy="3354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Délka pobytu: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15-30 dnů: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190 (46,3)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8-14 dnů: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152 (37,1)</a:t>
            </a:r>
            <a:endParaRPr/>
          </a:p>
        </p:txBody>
      </p:sp>
      <p:graphicFrame>
        <p:nvGraphicFramePr>
          <p:cNvPr id="1909" name="Google Shape;1909;p34"/>
          <p:cNvGraphicFramePr/>
          <p:nvPr/>
        </p:nvGraphicFramePr>
        <p:xfrm>
          <a:off x="354012" y="1268412"/>
          <a:ext cx="4327525" cy="335280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910" name="Google Shape;1910;p34"/>
          <p:cNvSpPr txBox="1"/>
          <p:nvPr/>
        </p:nvSpPr>
        <p:spPr>
          <a:xfrm>
            <a:off x="831850" y="2195512"/>
            <a:ext cx="6931025" cy="1154112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6442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Nejčastější destinace</a:t>
            </a:r>
            <a:r>
              <a:rPr b="0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JV Asie, subsaharská Afrika, Latinská Amerika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35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Potenciálně rizikové chování</a:t>
            </a:r>
            <a:endParaRPr/>
          </a:p>
        </p:txBody>
      </p:sp>
      <p:graphicFrame>
        <p:nvGraphicFramePr>
          <p:cNvPr id="1916" name="Google Shape;1916;p35"/>
          <p:cNvGraphicFramePr/>
          <p:nvPr/>
        </p:nvGraphicFramePr>
        <p:xfrm>
          <a:off x="128587" y="146050"/>
          <a:ext cx="8193087" cy="4803775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36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Potenciálně rizikové chování</a:t>
            </a:r>
            <a:endParaRPr/>
          </a:p>
        </p:txBody>
      </p:sp>
      <p:graphicFrame>
        <p:nvGraphicFramePr>
          <p:cNvPr id="1922" name="Google Shape;1922;p36"/>
          <p:cNvGraphicFramePr/>
          <p:nvPr/>
        </p:nvGraphicFramePr>
        <p:xfrm>
          <a:off x="354012" y="1017587"/>
          <a:ext cx="7888287" cy="3852862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923" name="Google Shape;1923;p36"/>
          <p:cNvSpPr txBox="1"/>
          <p:nvPr/>
        </p:nvSpPr>
        <p:spPr>
          <a:xfrm>
            <a:off x="831850" y="2195512"/>
            <a:ext cx="6931025" cy="1154112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6442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Většina cestovatelů nedodržuje zásady bezpečného stravování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37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Potenciálně rizikové chování</a:t>
            </a:r>
            <a:endParaRPr/>
          </a:p>
        </p:txBody>
      </p:sp>
      <p:graphicFrame>
        <p:nvGraphicFramePr>
          <p:cNvPr id="1929" name="Google Shape;1929;p37"/>
          <p:cNvGraphicFramePr/>
          <p:nvPr/>
        </p:nvGraphicFramePr>
        <p:xfrm>
          <a:off x="354012" y="798512"/>
          <a:ext cx="7650162" cy="456565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930" name="Google Shape;1930;p37"/>
          <p:cNvSpPr txBox="1"/>
          <p:nvPr/>
        </p:nvSpPr>
        <p:spPr>
          <a:xfrm>
            <a:off x="5497512" y="722312"/>
            <a:ext cx="2860675" cy="13350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Alkohol: </a:t>
            </a:r>
            <a:r>
              <a:rPr b="0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 (49,3 %)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Drogy: </a:t>
            </a:r>
            <a:r>
              <a:rPr b="0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(1,0 %)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Rizikový pohlavní styk: </a:t>
            </a:r>
            <a:r>
              <a:rPr b="0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(1,0 %)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Piercing, tetování: </a:t>
            </a:r>
            <a:r>
              <a:rPr b="0" i="0" lang="en-U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(0,7 %)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38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graphicFrame>
        <p:nvGraphicFramePr>
          <p:cNvPr id="1936" name="Google Shape;1936;p38"/>
          <p:cNvGraphicFramePr/>
          <p:nvPr/>
        </p:nvGraphicFramePr>
        <p:xfrm>
          <a:off x="390525" y="1543050"/>
          <a:ext cx="4900612" cy="3089275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1937" name="Google Shape;1937;p38"/>
          <p:cNvGraphicFramePr/>
          <p:nvPr/>
        </p:nvGraphicFramePr>
        <p:xfrm>
          <a:off x="5494337" y="1543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{5AFB4C88-0450-4C44-8953-3CE0C8AF3D32}</a:tableStyleId>
              </a:tblPr>
              <a:tblGrid>
                <a:gridCol w="1363650"/>
                <a:gridCol w="574675"/>
                <a:gridCol w="873125"/>
              </a:tblGrid>
              <a:tr h="420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225" marB="34225" marR="68550" marL="685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Počet</a:t>
                      </a:r>
                      <a:endParaRPr/>
                    </a:p>
                  </a:txBody>
                  <a:tcPr marT="34225" marB="34225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Procento</a:t>
                      </a:r>
                      <a:endParaRPr/>
                    </a:p>
                  </a:txBody>
                  <a:tcPr marT="34225" marB="34225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Horečka</a:t>
                      </a:r>
                      <a:endParaRPr/>
                    </a:p>
                  </a:txBody>
                  <a:tcPr marT="34225" marB="34225" marR="68550" marL="685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</a:t>
                      </a:r>
                      <a:endParaRPr/>
                    </a:p>
                  </a:txBody>
                  <a:tcPr marT="34225" marB="34225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12,0</a:t>
                      </a:r>
                      <a:endParaRPr/>
                    </a:p>
                  </a:txBody>
                  <a:tcPr marT="34225" marB="34225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Průjem</a:t>
                      </a:r>
                      <a:endParaRPr/>
                    </a:p>
                  </a:txBody>
                  <a:tcPr marT="34225" marB="34225" marR="68550" marL="685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157</a:t>
                      </a:r>
                      <a:endParaRPr/>
                    </a:p>
                  </a:txBody>
                  <a:tcPr marT="34225" marB="34225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38,3</a:t>
                      </a:r>
                      <a:endParaRPr/>
                    </a:p>
                  </a:txBody>
                  <a:tcPr marT="34225" marB="34225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38" name="Google Shape;1938;p38"/>
          <p:cNvGraphicFramePr/>
          <p:nvPr/>
        </p:nvGraphicFramePr>
        <p:xfrm>
          <a:off x="5602287" y="2865437"/>
          <a:ext cx="2584450" cy="1871662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1939" name="Google Shape;1939;p38"/>
          <p:cNvSpPr txBox="1"/>
          <p:nvPr/>
        </p:nvSpPr>
        <p:spPr>
          <a:xfrm>
            <a:off x="7537450" y="4035425"/>
            <a:ext cx="690562" cy="30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rbel"/>
              <a:buNone/>
            </a:pPr>
            <a:r>
              <a:rPr b="1" i="0" lang="en-US" sz="1300" u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66,3 %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39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sp>
        <p:nvSpPr>
          <p:cNvPr id="1945" name="Google Shape;1945;p39"/>
          <p:cNvSpPr txBox="1"/>
          <p:nvPr>
            <p:ph idx="1" type="body"/>
          </p:nvPr>
        </p:nvSpPr>
        <p:spPr>
          <a:xfrm>
            <a:off x="387350" y="1370012"/>
            <a:ext cx="78359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FN Motol, 1.1.-31.12.2024, dotazníkový průzkum, N=410, RR 140 </a:t>
            </a:r>
            <a:endParaRPr/>
          </a:p>
        </p:txBody>
      </p:sp>
      <p:graphicFrame>
        <p:nvGraphicFramePr>
          <p:cNvPr id="1946" name="Google Shape;1946;p39"/>
          <p:cNvGraphicFramePr/>
          <p:nvPr/>
        </p:nvGraphicFramePr>
        <p:xfrm>
          <a:off x="438150" y="1828800"/>
          <a:ext cx="4852987" cy="2908300"/>
        </p:xfrm>
        <a:graphic>
          <a:graphicData uri="http://schemas.openxmlformats.org/drawingml/2006/chart">
            <c:chart r:id="rId3"/>
          </a:graphicData>
        </a:graphic>
      </p:graphicFrame>
      <p:graphicFrame>
        <p:nvGraphicFramePr>
          <p:cNvPr id="1947" name="Google Shape;1947;p39"/>
          <p:cNvGraphicFramePr/>
          <p:nvPr/>
        </p:nvGraphicFramePr>
        <p:xfrm>
          <a:off x="5478462" y="1828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{5AFB4C88-0450-4C44-8953-3CE0C8AF3D32}</a:tableStyleId>
              </a:tblPr>
              <a:tblGrid>
                <a:gridCol w="1312850"/>
                <a:gridCol w="552450"/>
                <a:gridCol w="839775"/>
              </a:tblGrid>
              <a:tr h="347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250" marB="34250" marR="68550" marL="685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Počet</a:t>
                      </a:r>
                      <a:endParaRPr/>
                    </a:p>
                  </a:txBody>
                  <a:tcPr marT="34250" marB="34250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Procento</a:t>
                      </a:r>
                      <a:endParaRPr/>
                    </a:p>
                  </a:txBody>
                  <a:tcPr marT="34250" marB="34250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Horečka</a:t>
                      </a:r>
                      <a:endParaRPr/>
                    </a:p>
                  </a:txBody>
                  <a:tcPr marT="34250" marB="34250" marR="68550" marL="685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</a:t>
                      </a:r>
                      <a:endParaRPr/>
                    </a:p>
                  </a:txBody>
                  <a:tcPr marT="34250" marB="34250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12,0</a:t>
                      </a:r>
                      <a:endParaRPr/>
                    </a:p>
                  </a:txBody>
                  <a:tcPr marT="34250" marB="34250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Průjem</a:t>
                      </a:r>
                      <a:endParaRPr/>
                    </a:p>
                  </a:txBody>
                  <a:tcPr marT="34250" marB="34250" marR="68550" marL="685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157</a:t>
                      </a:r>
                      <a:endParaRPr/>
                    </a:p>
                  </a:txBody>
                  <a:tcPr marT="34250" marB="34250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38,3</a:t>
                      </a:r>
                      <a:endParaRPr/>
                    </a:p>
                  </a:txBody>
                  <a:tcPr marT="34250" marB="34250" marR="68550" marL="685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48" name="Google Shape;1948;p39"/>
          <p:cNvGraphicFramePr/>
          <p:nvPr/>
        </p:nvGraphicFramePr>
        <p:xfrm>
          <a:off x="5602287" y="2865437"/>
          <a:ext cx="2584450" cy="1871662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1949" name="Google Shape;1949;p39"/>
          <p:cNvSpPr txBox="1"/>
          <p:nvPr/>
        </p:nvSpPr>
        <p:spPr>
          <a:xfrm>
            <a:off x="293687" y="1268412"/>
            <a:ext cx="7131050" cy="485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39"/>
          <p:cNvSpPr txBox="1"/>
          <p:nvPr/>
        </p:nvSpPr>
        <p:spPr>
          <a:xfrm>
            <a:off x="7537450" y="4035425"/>
            <a:ext cx="690562" cy="30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rbel"/>
              <a:buNone/>
            </a:pPr>
            <a:r>
              <a:rPr b="1" i="0" lang="en-US" sz="1300" u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66,3 %</a:t>
            </a:r>
            <a:endParaRPr/>
          </a:p>
        </p:txBody>
      </p:sp>
      <p:sp>
        <p:nvSpPr>
          <p:cNvPr id="1951" name="Google Shape;1951;p39"/>
          <p:cNvSpPr txBox="1"/>
          <p:nvPr/>
        </p:nvSpPr>
        <p:spPr>
          <a:xfrm>
            <a:off x="511175" y="1687512"/>
            <a:ext cx="7675562" cy="2360612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6442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Až 2/3 všech cestovatelů mají zdravotní obtíže během cesty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či po návratu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Mezi nejčastější patří průjmová a respirační onemocnění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"/>
          <p:cNvSpPr txBox="1"/>
          <p:nvPr>
            <p:ph type="title"/>
          </p:nvPr>
        </p:nvSpPr>
        <p:spPr>
          <a:xfrm>
            <a:off x="720725" y="109525"/>
            <a:ext cx="77025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b="1" lang="en-US" sz="3500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Prevence, o</a:t>
            </a:r>
            <a:r>
              <a:rPr b="1" i="0" lang="en-US" sz="3500" u="none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čkování a rizika při ces</a:t>
            </a:r>
            <a:r>
              <a:rPr b="1" lang="en-US" sz="3500">
                <a:solidFill>
                  <a:srgbClr val="434141"/>
                </a:solidFill>
                <a:latin typeface="Figtree"/>
                <a:ea typeface="Figtree"/>
                <a:cs typeface="Figtree"/>
                <a:sym typeface="Figtree"/>
              </a:rPr>
              <a:t>tě do zahraničí</a:t>
            </a:r>
            <a:endParaRPr/>
          </a:p>
        </p:txBody>
      </p:sp>
      <p:pic>
        <p:nvPicPr>
          <p:cNvPr id="1172" name="Google Shape;1172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9648" l="0" r="0" t="0"/>
          <a:stretch/>
        </p:blipFill>
        <p:spPr>
          <a:xfrm>
            <a:off x="720725" y="1377950"/>
            <a:ext cx="7734300" cy="29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40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sp>
        <p:nvSpPr>
          <p:cNvPr id="1957" name="Google Shape;1957;p40"/>
          <p:cNvSpPr txBox="1"/>
          <p:nvPr/>
        </p:nvSpPr>
        <p:spPr>
          <a:xfrm>
            <a:off x="595312" y="884237"/>
            <a:ext cx="7131050" cy="485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58" name="Google Shape;1958;p40"/>
          <p:cNvGraphicFramePr/>
          <p:nvPr/>
        </p:nvGraphicFramePr>
        <p:xfrm>
          <a:off x="115887" y="1268412"/>
          <a:ext cx="8296275" cy="3754437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41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sp>
        <p:nvSpPr>
          <p:cNvPr id="1964" name="Google Shape;1964;p41"/>
          <p:cNvSpPr txBox="1"/>
          <p:nvPr/>
        </p:nvSpPr>
        <p:spPr>
          <a:xfrm>
            <a:off x="595312" y="884237"/>
            <a:ext cx="7131050" cy="485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65" name="Google Shape;1965;p41"/>
          <p:cNvGraphicFramePr/>
          <p:nvPr/>
        </p:nvGraphicFramePr>
        <p:xfrm>
          <a:off x="109537" y="1268412"/>
          <a:ext cx="8253412" cy="346868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966" name="Google Shape;1966;p41"/>
          <p:cNvSpPr txBox="1"/>
          <p:nvPr/>
        </p:nvSpPr>
        <p:spPr>
          <a:xfrm>
            <a:off x="293687" y="1754187"/>
            <a:ext cx="7673975" cy="1363662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6442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Neinfekční zdravotní obtíže a traumata tvoří významný podíl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všech zdravotních obtíží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42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Zdravotní obtíže u cestovatelů</a:t>
            </a:r>
            <a:endParaRPr/>
          </a:p>
        </p:txBody>
      </p:sp>
      <p:graphicFrame>
        <p:nvGraphicFramePr>
          <p:cNvPr id="1972" name="Google Shape;1972;p42"/>
          <p:cNvGraphicFramePr/>
          <p:nvPr/>
        </p:nvGraphicFramePr>
        <p:xfrm>
          <a:off x="476250" y="12747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{5AFB4C88-0450-4C44-8953-3CE0C8AF3D32}</a:tableStyleId>
              </a:tblPr>
              <a:tblGrid>
                <a:gridCol w="2651125"/>
                <a:gridCol w="673100"/>
                <a:gridCol w="869950"/>
              </a:tblGrid>
              <a:tr h="44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Počet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Procento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Lékařské ošetření/konzultace</a:t>
                      </a:r>
                      <a:endParaRPr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3,2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Ošetření v nemocnici</a:t>
                      </a:r>
                      <a:endParaRPr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2,0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Ošetření na místě (rezort, hotel…)</a:t>
                      </a:r>
                      <a:endParaRPr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1,5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5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Hospitalizace</a:t>
                      </a:r>
                      <a:endParaRPr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0,5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Repatriace</a:t>
                      </a:r>
                      <a:endParaRPr/>
                    </a:p>
                  </a:txBody>
                  <a:tcPr marT="34300" marB="3430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</a:t>
                      </a:r>
                      <a:endParaRPr/>
                    </a:p>
                  </a:txBody>
                  <a:tcPr marT="34300" marB="34300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73" name="Google Shape;1973;p42"/>
          <p:cNvGraphicFramePr/>
          <p:nvPr/>
        </p:nvGraphicFramePr>
        <p:xfrm>
          <a:off x="476250" y="3365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{5AFB4C88-0450-4C44-8953-3CE0C8AF3D32}</a:tableStyleId>
              </a:tblPr>
              <a:tblGrid>
                <a:gridCol w="2651125"/>
                <a:gridCol w="673100"/>
                <a:gridCol w="869950"/>
              </a:tblGrid>
              <a:tr h="43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275" marB="34275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Počet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Procento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Volně prodejné léky</a:t>
                      </a:r>
                      <a:endParaRPr/>
                    </a:p>
                  </a:txBody>
                  <a:tcPr marT="34275" marB="34275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210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51,2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52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Antibiotika</a:t>
                      </a:r>
                      <a:endParaRPr/>
                    </a:p>
                  </a:txBody>
                  <a:tcPr marT="34275" marB="34275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5,1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Antimalarika</a:t>
                      </a:r>
                      <a:endParaRPr/>
                    </a:p>
                  </a:txBody>
                  <a:tcPr marT="34275" marB="34275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0,5</a:t>
                      </a:r>
                      <a:endParaRPr/>
                    </a:p>
                  </a:txBody>
                  <a:tcPr marT="34275" marB="34275" marR="68600" marL="686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74" name="Google Shape;1974;p42"/>
          <p:cNvGraphicFramePr/>
          <p:nvPr/>
        </p:nvGraphicFramePr>
        <p:xfrm>
          <a:off x="4791075" y="1689100"/>
          <a:ext cx="3432175" cy="2395537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43"/>
          <p:cNvSpPr txBox="1"/>
          <p:nvPr>
            <p:ph type="title"/>
          </p:nvPr>
        </p:nvSpPr>
        <p:spPr>
          <a:xfrm>
            <a:off x="1363662" y="2090737"/>
            <a:ext cx="6159500" cy="17065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Cestovatelé ošetření ve FN Motol </a:t>
            </a:r>
            <a:b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 návratu z rizikové oblasti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44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Cestovatelé ošetření ve FN Motol</a:t>
            </a:r>
            <a:endParaRPr/>
          </a:p>
        </p:txBody>
      </p:sp>
      <p:sp>
        <p:nvSpPr>
          <p:cNvPr id="1985" name="Google Shape;1985;p44"/>
          <p:cNvSpPr txBox="1"/>
          <p:nvPr>
            <p:ph idx="1" type="body"/>
          </p:nvPr>
        </p:nvSpPr>
        <p:spPr>
          <a:xfrm>
            <a:off x="354012" y="1370012"/>
            <a:ext cx="7886700" cy="3354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Průřezová studie (po návratu)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Období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1.9.2022-31.12.2024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Počet zařazených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482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Věk</a:t>
            </a: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(medián): 37 let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Muži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231 (47,9 %)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Hospitalizovaní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88 (18,3 %)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45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Cestovatelé ošetření ve FN Motol</a:t>
            </a:r>
            <a:endParaRPr/>
          </a:p>
        </p:txBody>
      </p:sp>
      <p:graphicFrame>
        <p:nvGraphicFramePr>
          <p:cNvPr id="1991" name="Google Shape;1991;p45"/>
          <p:cNvGraphicFramePr/>
          <p:nvPr/>
        </p:nvGraphicFramePr>
        <p:xfrm>
          <a:off x="476250" y="14779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{5AFB4C88-0450-4C44-8953-3CE0C8AF3D32}</a:tableStyleId>
              </a:tblPr>
              <a:tblGrid>
                <a:gridCol w="4673600"/>
                <a:gridCol w="1189025"/>
                <a:gridCol w="1360475"/>
              </a:tblGrid>
              <a:tr h="29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Počet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Procento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Horečnaté onemocnění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112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23,2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9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Průjmové onemocnění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177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36,7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Jiné gastrointestinální/hepatální o.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4,8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9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Kožní onemocnění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97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20,1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9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Respirační infekce a onemocnění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76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15,8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Onemocnění ledvin a močových cest, STD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3,9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9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Neurologická onemocnění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1,7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Jiná onemocnění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3,1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96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Dvě a více diagnóz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9,1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46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Cestovatelé ošetření ve FN Motol</a:t>
            </a:r>
            <a:endParaRPr/>
          </a:p>
        </p:txBody>
      </p:sp>
      <p:graphicFrame>
        <p:nvGraphicFramePr>
          <p:cNvPr id="1997" name="Google Shape;1997;p46"/>
          <p:cNvGraphicFramePr/>
          <p:nvPr/>
        </p:nvGraphicFramePr>
        <p:xfrm>
          <a:off x="522287" y="12684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{5AFB4C88-0450-4C44-8953-3CE0C8AF3D32}</a:tableStyleId>
              </a:tblPr>
              <a:tblGrid>
                <a:gridCol w="3656000"/>
                <a:gridCol w="1709725"/>
                <a:gridCol w="1655750"/>
              </a:tblGrid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Počet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Procento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Tropická infekce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32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69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32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14,3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3237"/>
                    </a:solidFill>
                  </a:tcPr>
                </a:tc>
              </a:tr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Dengue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8,3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Malárie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2,5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Larva migrans cutanea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1,2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Ankylostomóza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0,8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Zika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0,6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Břišní tyfus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0,4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Preventabilní infekce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32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87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323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18,0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D3237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Dengue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8,3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Chřipka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2,7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Malárie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2,5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E0CD"/>
                    </a:solidFill>
                  </a:tcPr>
                </a:tc>
              </a:tr>
              <a:tr h="261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F8F1D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Covid-19</a:t>
                      </a:r>
                      <a:endParaRPr/>
                    </a:p>
                  </a:txBody>
                  <a:tcPr marT="34275" marB="34275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43414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1,0</a:t>
                      </a:r>
                      <a:endParaRPr/>
                    </a:p>
                  </a:txBody>
                  <a:tcPr marT="34275" marB="34275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47"/>
          <p:cNvSpPr txBox="1"/>
          <p:nvPr>
            <p:ph type="title"/>
          </p:nvPr>
        </p:nvSpPr>
        <p:spPr>
          <a:xfrm>
            <a:off x="1387475" y="2335212"/>
            <a:ext cx="6159500" cy="7175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 je cestovní medicína?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48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Cestovní medicína</a:t>
            </a:r>
            <a:endParaRPr/>
          </a:p>
        </p:txBody>
      </p:sp>
      <p:sp>
        <p:nvSpPr>
          <p:cNvPr id="2008" name="Google Shape;2008;p48"/>
          <p:cNvSpPr txBox="1"/>
          <p:nvPr>
            <p:ph idx="1" type="body"/>
          </p:nvPr>
        </p:nvSpPr>
        <p:spPr>
          <a:xfrm>
            <a:off x="354012" y="1370012"/>
            <a:ext cx="7886700" cy="3354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Předvýjezdové poradenství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(očkování, antimalarika…)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Prevence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zdravotních obtíží u cestovatelů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Diagnostika a léčba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zdravotních obtíží po návratu z rizikových oblastí</a:t>
            </a:r>
            <a:endParaRPr/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Mezioborová specializace zaměřená na prevenci, časnou detekci, léčbu </a:t>
            </a:r>
            <a:b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výzkum zdravotních obtíží spojených s cestováním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p49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Zdroj informací</a:t>
            </a:r>
            <a:endParaRPr/>
          </a:p>
        </p:txBody>
      </p:sp>
      <p:pic>
        <p:nvPicPr>
          <p:cNvPr descr="Obsah obrázku text, snímek obrazovky, Obdélník, Písmo&#10;&#10;Popis byl vytvořen automaticky" id="2014" name="Google Shape;201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0625" y="1452562"/>
            <a:ext cx="3003550" cy="3417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5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i="0" lang="en-US" sz="1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Intervence pro snížení rizika</a:t>
            </a:r>
            <a:endParaRPr/>
          </a:p>
        </p:txBody>
      </p:sp>
      <p:sp>
        <p:nvSpPr>
          <p:cNvPr id="1178" name="Google Shape;1178;p5"/>
          <p:cNvSpPr txBox="1"/>
          <p:nvPr>
            <p:ph idx="1" type="body"/>
          </p:nvPr>
        </p:nvSpPr>
        <p:spPr>
          <a:xfrm>
            <a:off x="387350" y="1141412"/>
            <a:ext cx="7835900" cy="37734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Očkování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Antimalarická profylaxe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Prevence poštípání hmyzem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Prevence a léčba cestovatelského průjmu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Prevence STDs a HIV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Chronická a interní onemocnění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Neinfekční rizika (úrazy, faktory prostředí…)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Prevence TEN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Cestovní lékárnička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AutoNum type="alphaUcPeriod"/>
            </a:pPr>
            <a:r>
              <a:rPr b="1" i="0" lang="en-US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Cestovní pojištění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50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Náš web (FN Motol)</a:t>
            </a:r>
            <a:endParaRPr/>
          </a:p>
        </p:txBody>
      </p:sp>
      <p:pic>
        <p:nvPicPr>
          <p:cNvPr descr="Obsah obrázku text, software, Webová stránka, Webové stránky&#10;&#10;Popis byl vytvořen automaticky" id="2020" name="Google Shape;202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937" y="1287462"/>
            <a:ext cx="5829300" cy="3382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nímek obrazovky, dopis, dokument&#10;&#10;Popis byl vytvořen automaticky" id="2021" name="Google Shape;202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2950" y="771525"/>
            <a:ext cx="2417762" cy="331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5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51"/>
          <p:cNvSpPr txBox="1"/>
          <p:nvPr>
            <p:ph type="title"/>
          </p:nvPr>
        </p:nvSpPr>
        <p:spPr>
          <a:xfrm>
            <a:off x="354012" y="274637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i="0" lang="en-US" sz="3000" u="none">
                <a:solidFill>
                  <a:srgbClr val="68092A"/>
                </a:solidFill>
                <a:latin typeface="Arial"/>
                <a:ea typeface="Arial"/>
                <a:cs typeface="Arial"/>
                <a:sym typeface="Arial"/>
              </a:rPr>
              <a:t>Náš web (FN Motol)</a:t>
            </a:r>
            <a:endParaRPr/>
          </a:p>
        </p:txBody>
      </p:sp>
      <p:pic>
        <p:nvPicPr>
          <p:cNvPr id="2027" name="Google Shape;202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00" y="1081087"/>
            <a:ext cx="5341937" cy="380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snímek obrazovky, číslo, dokument&#10;&#10;Popis byl vytvořen automaticky" id="2028" name="Google Shape;202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8362" y="681037"/>
            <a:ext cx="2292350" cy="3230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52"/>
          <p:cNvSpPr txBox="1"/>
          <p:nvPr>
            <p:ph type="title"/>
          </p:nvPr>
        </p:nvSpPr>
        <p:spPr>
          <a:xfrm>
            <a:off x="712787" y="981075"/>
            <a:ext cx="4733925" cy="117792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b="1" i="0" lang="en-US" sz="48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Děkujeme </a:t>
            </a:r>
            <a:br>
              <a:rPr b="1" i="0" lang="en-US" sz="48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</a:br>
            <a:r>
              <a:rPr b="1" i="0" lang="en-US" sz="4800" u="none">
                <a:solidFill>
                  <a:srgbClr val="935200"/>
                </a:solidFill>
                <a:latin typeface="Figtree"/>
                <a:ea typeface="Figtree"/>
                <a:cs typeface="Figtree"/>
                <a:sym typeface="Figtree"/>
              </a:rPr>
              <a:t>za pozornost!</a:t>
            </a:r>
            <a:endParaRPr/>
          </a:p>
        </p:txBody>
      </p:sp>
      <p:sp>
        <p:nvSpPr>
          <p:cNvPr id="2034" name="Google Shape;2034;p52"/>
          <p:cNvSpPr txBox="1"/>
          <p:nvPr>
            <p:ph idx="1" type="subTitle"/>
          </p:nvPr>
        </p:nvSpPr>
        <p:spPr>
          <a:xfrm>
            <a:off x="712787" y="2159000"/>
            <a:ext cx="4733925" cy="38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0" i="0" lang="en-US" sz="1600" u="none">
                <a:solidFill>
                  <a:srgbClr val="434141"/>
                </a:solidFill>
                <a:latin typeface="Catamaran"/>
                <a:ea typeface="Catamaran"/>
                <a:cs typeface="Catamaran"/>
                <a:sym typeface="Catamaran"/>
              </a:rPr>
              <a:t>Ministerstvo zdravotnictví </a:t>
            </a:r>
            <a:endParaRPr/>
          </a:p>
        </p:txBody>
      </p:sp>
      <p:grpSp>
        <p:nvGrpSpPr>
          <p:cNvPr id="2035" name="Google Shape;2035;p52"/>
          <p:cNvGrpSpPr/>
          <p:nvPr/>
        </p:nvGrpSpPr>
        <p:grpSpPr>
          <a:xfrm flipH="1">
            <a:off x="785812" y="3192462"/>
            <a:ext cx="1625600" cy="1135062"/>
            <a:chOff x="391561" y="107209"/>
            <a:chExt cx="4568820" cy="3194625"/>
          </a:xfrm>
        </p:grpSpPr>
        <p:sp>
          <p:nvSpPr>
            <p:cNvPr id="2036" name="Google Shape;2036;p52"/>
            <p:cNvSpPr/>
            <p:nvPr/>
          </p:nvSpPr>
          <p:spPr>
            <a:xfrm>
              <a:off x="508834" y="109094"/>
              <a:ext cx="4451547" cy="2939358"/>
            </a:xfrm>
            <a:custGeom>
              <a:rect b="b" l="l" r="r" t="t"/>
              <a:pathLst>
                <a:path extrusionOk="0" h="7795" w="11805">
                  <a:moveTo>
                    <a:pt x="5986" y="0"/>
                  </a:moveTo>
                  <a:cubicBezTo>
                    <a:pt x="5444" y="0"/>
                    <a:pt x="4897" y="86"/>
                    <a:pt x="4380" y="258"/>
                  </a:cubicBezTo>
                  <a:cubicBezTo>
                    <a:pt x="3529" y="540"/>
                    <a:pt x="2760" y="1054"/>
                    <a:pt x="2235" y="1801"/>
                  </a:cubicBezTo>
                  <a:cubicBezTo>
                    <a:pt x="485" y="3647"/>
                    <a:pt x="0" y="7753"/>
                    <a:pt x="0" y="7753"/>
                  </a:cubicBezTo>
                  <a:lnTo>
                    <a:pt x="1288" y="7760"/>
                  </a:lnTo>
                  <a:lnTo>
                    <a:pt x="5904" y="7775"/>
                  </a:lnTo>
                  <a:lnTo>
                    <a:pt x="7335" y="7782"/>
                  </a:lnTo>
                  <a:lnTo>
                    <a:pt x="7347" y="7782"/>
                  </a:lnTo>
                  <a:lnTo>
                    <a:pt x="11805" y="7794"/>
                  </a:lnTo>
                  <a:cubicBezTo>
                    <a:pt x="11805" y="7794"/>
                    <a:pt x="11786" y="7576"/>
                    <a:pt x="11723" y="7198"/>
                  </a:cubicBezTo>
                  <a:cubicBezTo>
                    <a:pt x="11597" y="6473"/>
                    <a:pt x="11308" y="5167"/>
                    <a:pt x="10687" y="3784"/>
                  </a:cubicBezTo>
                  <a:cubicBezTo>
                    <a:pt x="10325" y="2978"/>
                    <a:pt x="9848" y="2148"/>
                    <a:pt x="9226" y="1387"/>
                  </a:cubicBezTo>
                  <a:cubicBezTo>
                    <a:pt x="8469" y="462"/>
                    <a:pt x="7241" y="0"/>
                    <a:pt x="5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52"/>
            <p:cNvSpPr/>
            <p:nvPr/>
          </p:nvSpPr>
          <p:spPr>
            <a:xfrm>
              <a:off x="2827137" y="1365523"/>
              <a:ext cx="2133198" cy="1682919"/>
            </a:xfrm>
            <a:custGeom>
              <a:rect b="b" l="l" r="r" t="t"/>
              <a:pathLst>
                <a:path extrusionOk="0" h="4463" w="5657">
                  <a:moveTo>
                    <a:pt x="0" y="1"/>
                  </a:moveTo>
                  <a:cubicBezTo>
                    <a:pt x="655" y="1095"/>
                    <a:pt x="1025" y="3163"/>
                    <a:pt x="1199" y="4450"/>
                  </a:cubicBezTo>
                  <a:lnTo>
                    <a:pt x="5657" y="4462"/>
                  </a:lnTo>
                  <a:cubicBezTo>
                    <a:pt x="5657" y="4462"/>
                    <a:pt x="5638" y="4244"/>
                    <a:pt x="5575" y="3866"/>
                  </a:cubicBezTo>
                  <a:cubicBezTo>
                    <a:pt x="5449" y="3141"/>
                    <a:pt x="5160" y="1835"/>
                    <a:pt x="4539" y="452"/>
                  </a:cubicBezTo>
                  <a:cubicBezTo>
                    <a:pt x="4417" y="1150"/>
                    <a:pt x="4166" y="1435"/>
                    <a:pt x="3910" y="1661"/>
                  </a:cubicBezTo>
                  <a:cubicBezTo>
                    <a:pt x="3605" y="1930"/>
                    <a:pt x="3275" y="2040"/>
                    <a:pt x="2942" y="2040"/>
                  </a:cubicBezTo>
                  <a:cubicBezTo>
                    <a:pt x="1536" y="2040"/>
                    <a:pt x="60" y="9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52"/>
            <p:cNvSpPr/>
            <p:nvPr/>
          </p:nvSpPr>
          <p:spPr>
            <a:xfrm>
              <a:off x="1092055" y="1058894"/>
              <a:ext cx="1686537" cy="1662099"/>
            </a:xfrm>
            <a:custGeom>
              <a:rect b="b" l="l" r="r" t="t"/>
              <a:pathLst>
                <a:path extrusionOk="0" h="4407" w="4474">
                  <a:moveTo>
                    <a:pt x="2306" y="0"/>
                  </a:moveTo>
                  <a:cubicBezTo>
                    <a:pt x="2093" y="0"/>
                    <a:pt x="1877" y="57"/>
                    <a:pt x="1673" y="171"/>
                  </a:cubicBezTo>
                  <a:cubicBezTo>
                    <a:pt x="1337" y="359"/>
                    <a:pt x="1033" y="703"/>
                    <a:pt x="826" y="1199"/>
                  </a:cubicBezTo>
                  <a:cubicBezTo>
                    <a:pt x="578" y="1665"/>
                    <a:pt x="341" y="2498"/>
                    <a:pt x="156" y="3278"/>
                  </a:cubicBezTo>
                  <a:cubicBezTo>
                    <a:pt x="138" y="3348"/>
                    <a:pt x="123" y="3415"/>
                    <a:pt x="108" y="3481"/>
                  </a:cubicBezTo>
                  <a:cubicBezTo>
                    <a:pt x="0" y="3951"/>
                    <a:pt x="356" y="4398"/>
                    <a:pt x="837" y="4398"/>
                  </a:cubicBezTo>
                  <a:lnTo>
                    <a:pt x="3648" y="4406"/>
                  </a:lnTo>
                  <a:cubicBezTo>
                    <a:pt x="4118" y="4406"/>
                    <a:pt x="4473" y="3980"/>
                    <a:pt x="4388" y="3519"/>
                  </a:cubicBezTo>
                  <a:cubicBezTo>
                    <a:pt x="4292" y="3008"/>
                    <a:pt x="4155" y="2431"/>
                    <a:pt x="3963" y="1861"/>
                  </a:cubicBezTo>
                  <a:cubicBezTo>
                    <a:pt x="3855" y="1539"/>
                    <a:pt x="3729" y="1224"/>
                    <a:pt x="3585" y="922"/>
                  </a:cubicBezTo>
                  <a:cubicBezTo>
                    <a:pt x="3286" y="306"/>
                    <a:pt x="2802" y="0"/>
                    <a:pt x="2306" y="0"/>
                  </a:cubicBez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52"/>
            <p:cNvSpPr/>
            <p:nvPr/>
          </p:nvSpPr>
          <p:spPr>
            <a:xfrm>
              <a:off x="1092055" y="1693351"/>
              <a:ext cx="1686537" cy="1027642"/>
            </a:xfrm>
            <a:custGeom>
              <a:rect b="b" l="l" r="r" t="t"/>
              <a:pathLst>
                <a:path extrusionOk="0" h="2722" w="4474">
                  <a:moveTo>
                    <a:pt x="3024" y="0"/>
                  </a:moveTo>
                  <a:cubicBezTo>
                    <a:pt x="2675" y="0"/>
                    <a:pt x="2321" y="64"/>
                    <a:pt x="1991" y="180"/>
                  </a:cubicBezTo>
                  <a:cubicBezTo>
                    <a:pt x="1251" y="442"/>
                    <a:pt x="600" y="949"/>
                    <a:pt x="156" y="1593"/>
                  </a:cubicBezTo>
                  <a:cubicBezTo>
                    <a:pt x="138" y="1663"/>
                    <a:pt x="123" y="1730"/>
                    <a:pt x="108" y="1796"/>
                  </a:cubicBezTo>
                  <a:cubicBezTo>
                    <a:pt x="0" y="2266"/>
                    <a:pt x="356" y="2713"/>
                    <a:pt x="837" y="2713"/>
                  </a:cubicBezTo>
                  <a:lnTo>
                    <a:pt x="3648" y="2721"/>
                  </a:lnTo>
                  <a:cubicBezTo>
                    <a:pt x="4118" y="2721"/>
                    <a:pt x="4473" y="2295"/>
                    <a:pt x="4388" y="1834"/>
                  </a:cubicBezTo>
                  <a:cubicBezTo>
                    <a:pt x="4292" y="1323"/>
                    <a:pt x="4155" y="746"/>
                    <a:pt x="3963" y="176"/>
                  </a:cubicBezTo>
                  <a:cubicBezTo>
                    <a:pt x="3667" y="55"/>
                    <a:pt x="3347" y="0"/>
                    <a:pt x="3024" y="0"/>
                  </a:cubicBezTo>
                  <a:close/>
                </a:path>
              </a:pathLst>
            </a:custGeom>
            <a:solidFill>
              <a:srgbClr val="9B91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52"/>
            <p:cNvSpPr/>
            <p:nvPr/>
          </p:nvSpPr>
          <p:spPr>
            <a:xfrm>
              <a:off x="857635" y="2284089"/>
              <a:ext cx="2169399" cy="591642"/>
            </a:xfrm>
            <a:custGeom>
              <a:rect b="b" l="l" r="r" t="t"/>
              <a:pathLst>
                <a:path extrusionOk="0" h="1569" w="5753">
                  <a:moveTo>
                    <a:pt x="4990" y="0"/>
                  </a:moveTo>
                  <a:cubicBezTo>
                    <a:pt x="4905" y="0"/>
                    <a:pt x="4821" y="14"/>
                    <a:pt x="4739" y="39"/>
                  </a:cubicBezTo>
                  <a:cubicBezTo>
                    <a:pt x="4698" y="54"/>
                    <a:pt x="4653" y="68"/>
                    <a:pt x="4613" y="87"/>
                  </a:cubicBezTo>
                  <a:cubicBezTo>
                    <a:pt x="4100" y="322"/>
                    <a:pt x="3459" y="410"/>
                    <a:pt x="2787" y="410"/>
                  </a:cubicBezTo>
                  <a:cubicBezTo>
                    <a:pt x="2063" y="410"/>
                    <a:pt x="1303" y="308"/>
                    <a:pt x="625" y="179"/>
                  </a:cubicBezTo>
                  <a:cubicBezTo>
                    <a:pt x="593" y="173"/>
                    <a:pt x="561" y="170"/>
                    <a:pt x="529" y="170"/>
                  </a:cubicBezTo>
                  <a:cubicBezTo>
                    <a:pt x="313" y="170"/>
                    <a:pt x="119" y="307"/>
                    <a:pt x="48" y="517"/>
                  </a:cubicBezTo>
                  <a:cubicBezTo>
                    <a:pt x="18" y="616"/>
                    <a:pt x="0" y="720"/>
                    <a:pt x="4" y="812"/>
                  </a:cubicBezTo>
                  <a:cubicBezTo>
                    <a:pt x="11" y="1038"/>
                    <a:pt x="45" y="1393"/>
                    <a:pt x="603" y="1538"/>
                  </a:cubicBezTo>
                  <a:cubicBezTo>
                    <a:pt x="680" y="1559"/>
                    <a:pt x="758" y="1568"/>
                    <a:pt x="836" y="1568"/>
                  </a:cubicBezTo>
                  <a:cubicBezTo>
                    <a:pt x="868" y="1568"/>
                    <a:pt x="901" y="1567"/>
                    <a:pt x="933" y="1563"/>
                  </a:cubicBezTo>
                  <a:cubicBezTo>
                    <a:pt x="1146" y="1542"/>
                    <a:pt x="1359" y="1535"/>
                    <a:pt x="1596" y="1535"/>
                  </a:cubicBezTo>
                  <a:cubicBezTo>
                    <a:pt x="2004" y="1535"/>
                    <a:pt x="2481" y="1555"/>
                    <a:pt x="3147" y="1555"/>
                  </a:cubicBezTo>
                  <a:cubicBezTo>
                    <a:pt x="3616" y="1555"/>
                    <a:pt x="4178" y="1545"/>
                    <a:pt x="4875" y="1511"/>
                  </a:cubicBezTo>
                  <a:cubicBezTo>
                    <a:pt x="4901" y="1511"/>
                    <a:pt x="4928" y="1508"/>
                    <a:pt x="4954" y="1508"/>
                  </a:cubicBezTo>
                  <a:cubicBezTo>
                    <a:pt x="5301" y="1489"/>
                    <a:pt x="5597" y="1241"/>
                    <a:pt x="5671" y="901"/>
                  </a:cubicBezTo>
                  <a:cubicBezTo>
                    <a:pt x="5753" y="534"/>
                    <a:pt x="5678" y="121"/>
                    <a:pt x="5150" y="17"/>
                  </a:cubicBezTo>
                  <a:cubicBezTo>
                    <a:pt x="5097" y="6"/>
                    <a:pt x="5043" y="0"/>
                    <a:pt x="4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52"/>
            <p:cNvSpPr/>
            <p:nvPr/>
          </p:nvSpPr>
          <p:spPr>
            <a:xfrm>
              <a:off x="2541309" y="2284089"/>
              <a:ext cx="485692" cy="570149"/>
            </a:xfrm>
            <a:custGeom>
              <a:rect b="b" l="l" r="r" t="t"/>
              <a:pathLst>
                <a:path extrusionOk="0" h="1512" w="1288">
                  <a:moveTo>
                    <a:pt x="525" y="0"/>
                  </a:moveTo>
                  <a:cubicBezTo>
                    <a:pt x="440" y="0"/>
                    <a:pt x="356" y="14"/>
                    <a:pt x="274" y="39"/>
                  </a:cubicBezTo>
                  <a:cubicBezTo>
                    <a:pt x="108" y="210"/>
                    <a:pt x="0" y="450"/>
                    <a:pt x="0" y="720"/>
                  </a:cubicBezTo>
                  <a:cubicBezTo>
                    <a:pt x="0" y="1053"/>
                    <a:pt x="166" y="1345"/>
                    <a:pt x="410" y="1511"/>
                  </a:cubicBezTo>
                  <a:cubicBezTo>
                    <a:pt x="436" y="1511"/>
                    <a:pt x="463" y="1508"/>
                    <a:pt x="489" y="1508"/>
                  </a:cubicBezTo>
                  <a:cubicBezTo>
                    <a:pt x="836" y="1489"/>
                    <a:pt x="1132" y="1241"/>
                    <a:pt x="1206" y="901"/>
                  </a:cubicBezTo>
                  <a:cubicBezTo>
                    <a:pt x="1288" y="534"/>
                    <a:pt x="1213" y="121"/>
                    <a:pt x="685" y="17"/>
                  </a:cubicBezTo>
                  <a:cubicBezTo>
                    <a:pt x="632" y="6"/>
                    <a:pt x="578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52"/>
            <p:cNvSpPr/>
            <p:nvPr/>
          </p:nvSpPr>
          <p:spPr>
            <a:xfrm>
              <a:off x="3172922" y="2503926"/>
              <a:ext cx="171953" cy="797907"/>
            </a:xfrm>
            <a:custGeom>
              <a:rect b="b" l="l" r="r" t="t"/>
              <a:pathLst>
                <a:path extrusionOk="0" h="2116" w="456">
                  <a:moveTo>
                    <a:pt x="93" y="0"/>
                  </a:moveTo>
                  <a:lnTo>
                    <a:pt x="1" y="37"/>
                  </a:lnTo>
                  <a:lnTo>
                    <a:pt x="260" y="2116"/>
                  </a:lnTo>
                  <a:lnTo>
                    <a:pt x="456" y="2116"/>
                  </a:lnTo>
                  <a:cubicBezTo>
                    <a:pt x="456" y="2116"/>
                    <a:pt x="215" y="581"/>
                    <a:pt x="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52"/>
            <p:cNvSpPr/>
            <p:nvPr/>
          </p:nvSpPr>
          <p:spPr>
            <a:xfrm>
              <a:off x="4770244" y="2439446"/>
              <a:ext cx="181757" cy="862388"/>
            </a:xfrm>
            <a:custGeom>
              <a:rect b="b" l="l" r="r" t="t"/>
              <a:pathLst>
                <a:path extrusionOk="0" h="2287" w="482">
                  <a:moveTo>
                    <a:pt x="93" y="1"/>
                  </a:moveTo>
                  <a:lnTo>
                    <a:pt x="0" y="12"/>
                  </a:lnTo>
                  <a:cubicBezTo>
                    <a:pt x="0" y="12"/>
                    <a:pt x="244" y="877"/>
                    <a:pt x="289" y="2272"/>
                  </a:cubicBezTo>
                  <a:cubicBezTo>
                    <a:pt x="300" y="2282"/>
                    <a:pt x="324" y="2286"/>
                    <a:pt x="350" y="2286"/>
                  </a:cubicBezTo>
                  <a:cubicBezTo>
                    <a:pt x="408" y="2286"/>
                    <a:pt x="482" y="2268"/>
                    <a:pt x="482" y="2268"/>
                  </a:cubicBezTo>
                  <a:cubicBezTo>
                    <a:pt x="482" y="2268"/>
                    <a:pt x="355" y="670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52"/>
            <p:cNvSpPr/>
            <p:nvPr/>
          </p:nvSpPr>
          <p:spPr>
            <a:xfrm>
              <a:off x="391561" y="2439446"/>
              <a:ext cx="181757" cy="862388"/>
            </a:xfrm>
            <a:custGeom>
              <a:rect b="b" l="l" r="r" t="t"/>
              <a:pathLst>
                <a:path extrusionOk="0" h="2287" w="482">
                  <a:moveTo>
                    <a:pt x="389" y="1"/>
                  </a:moveTo>
                  <a:cubicBezTo>
                    <a:pt x="127" y="670"/>
                    <a:pt x="1" y="2268"/>
                    <a:pt x="1" y="2268"/>
                  </a:cubicBezTo>
                  <a:cubicBezTo>
                    <a:pt x="1" y="2268"/>
                    <a:pt x="74" y="2286"/>
                    <a:pt x="132" y="2286"/>
                  </a:cubicBezTo>
                  <a:cubicBezTo>
                    <a:pt x="159" y="2286"/>
                    <a:pt x="182" y="2282"/>
                    <a:pt x="193" y="2272"/>
                  </a:cubicBezTo>
                  <a:cubicBezTo>
                    <a:pt x="241" y="877"/>
                    <a:pt x="482" y="12"/>
                    <a:pt x="482" y="12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52"/>
            <p:cNvSpPr/>
            <p:nvPr/>
          </p:nvSpPr>
          <p:spPr>
            <a:xfrm>
              <a:off x="456042" y="107209"/>
              <a:ext cx="4405542" cy="2473284"/>
            </a:xfrm>
            <a:custGeom>
              <a:rect b="b" l="l" r="r" t="t"/>
              <a:pathLst>
                <a:path extrusionOk="0" h="6559" w="11683">
                  <a:moveTo>
                    <a:pt x="6074" y="0"/>
                  </a:moveTo>
                  <a:cubicBezTo>
                    <a:pt x="5594" y="0"/>
                    <a:pt x="5113" y="68"/>
                    <a:pt x="4653" y="200"/>
                  </a:cubicBezTo>
                  <a:cubicBezTo>
                    <a:pt x="3133" y="637"/>
                    <a:pt x="2015" y="1913"/>
                    <a:pt x="1257" y="3256"/>
                  </a:cubicBezTo>
                  <a:cubicBezTo>
                    <a:pt x="743" y="4181"/>
                    <a:pt x="0" y="6441"/>
                    <a:pt x="118" y="6485"/>
                  </a:cubicBezTo>
                  <a:cubicBezTo>
                    <a:pt x="149" y="6496"/>
                    <a:pt x="256" y="6537"/>
                    <a:pt x="310" y="6537"/>
                  </a:cubicBezTo>
                  <a:cubicBezTo>
                    <a:pt x="327" y="6537"/>
                    <a:pt x="338" y="6533"/>
                    <a:pt x="340" y="6522"/>
                  </a:cubicBezTo>
                  <a:cubicBezTo>
                    <a:pt x="1339" y="2831"/>
                    <a:pt x="2604" y="1044"/>
                    <a:pt x="4634" y="386"/>
                  </a:cubicBezTo>
                  <a:cubicBezTo>
                    <a:pt x="5915" y="2039"/>
                    <a:pt x="6881" y="5435"/>
                    <a:pt x="7069" y="6519"/>
                  </a:cubicBezTo>
                  <a:cubicBezTo>
                    <a:pt x="7074" y="6547"/>
                    <a:pt x="7101" y="6559"/>
                    <a:pt x="7136" y="6559"/>
                  </a:cubicBezTo>
                  <a:cubicBezTo>
                    <a:pt x="7241" y="6559"/>
                    <a:pt x="7429" y="6456"/>
                    <a:pt x="7409" y="6371"/>
                  </a:cubicBezTo>
                  <a:cubicBezTo>
                    <a:pt x="6895" y="4218"/>
                    <a:pt x="6111" y="2076"/>
                    <a:pt x="4827" y="330"/>
                  </a:cubicBezTo>
                  <a:cubicBezTo>
                    <a:pt x="5255" y="215"/>
                    <a:pt x="5670" y="161"/>
                    <a:pt x="6069" y="161"/>
                  </a:cubicBezTo>
                  <a:cubicBezTo>
                    <a:pt x="8318" y="161"/>
                    <a:pt x="10065" y="1877"/>
                    <a:pt x="10854" y="4096"/>
                  </a:cubicBezTo>
                  <a:cubicBezTo>
                    <a:pt x="11086" y="4702"/>
                    <a:pt x="11349" y="6130"/>
                    <a:pt x="11360" y="6205"/>
                  </a:cubicBezTo>
                  <a:cubicBezTo>
                    <a:pt x="11370" y="6243"/>
                    <a:pt x="11416" y="6259"/>
                    <a:pt x="11468" y="6259"/>
                  </a:cubicBezTo>
                  <a:cubicBezTo>
                    <a:pt x="11563" y="6259"/>
                    <a:pt x="11682" y="6206"/>
                    <a:pt x="11663" y="6134"/>
                  </a:cubicBezTo>
                  <a:cubicBezTo>
                    <a:pt x="11330" y="4210"/>
                    <a:pt x="10543" y="2239"/>
                    <a:pt x="8993" y="992"/>
                  </a:cubicBezTo>
                  <a:cubicBezTo>
                    <a:pt x="8168" y="322"/>
                    <a:pt x="7122" y="0"/>
                    <a:pt x="6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6" name="Google Shape;2046;p52"/>
          <p:cNvGrpSpPr/>
          <p:nvPr/>
        </p:nvGrpSpPr>
        <p:grpSpPr>
          <a:xfrm>
            <a:off x="2990850" y="3221037"/>
            <a:ext cx="2058988" cy="1439862"/>
            <a:chOff x="2991077" y="3221117"/>
            <a:chExt cx="2058762" cy="1440010"/>
          </a:xfrm>
        </p:grpSpPr>
        <p:grpSp>
          <p:nvGrpSpPr>
            <p:cNvPr id="2047" name="Google Shape;2047;p52"/>
            <p:cNvGrpSpPr/>
            <p:nvPr/>
          </p:nvGrpSpPr>
          <p:grpSpPr>
            <a:xfrm flipH="1">
              <a:off x="2991077" y="3221117"/>
              <a:ext cx="953283" cy="1357233"/>
              <a:chOff x="2559152" y="2571741"/>
              <a:chExt cx="1003034" cy="1428065"/>
            </a:xfrm>
          </p:grpSpPr>
          <p:sp>
            <p:nvSpPr>
              <p:cNvPr id="2048" name="Google Shape;2048;p52"/>
              <p:cNvSpPr/>
              <p:nvPr/>
            </p:nvSpPr>
            <p:spPr>
              <a:xfrm>
                <a:off x="2779623" y="3202100"/>
                <a:ext cx="774358" cy="559268"/>
              </a:xfrm>
              <a:custGeom>
                <a:rect b="b" l="l" r="r" t="t"/>
                <a:pathLst>
                  <a:path extrusionOk="0" h="2179" w="3017">
                    <a:moveTo>
                      <a:pt x="94" y="1"/>
                    </a:moveTo>
                    <a:cubicBezTo>
                      <a:pt x="77" y="1"/>
                      <a:pt x="59" y="12"/>
                      <a:pt x="59" y="34"/>
                    </a:cubicBezTo>
                    <a:cubicBezTo>
                      <a:pt x="45" y="552"/>
                      <a:pt x="30" y="1070"/>
                      <a:pt x="15" y="1588"/>
                    </a:cubicBezTo>
                    <a:cubicBezTo>
                      <a:pt x="0" y="1769"/>
                      <a:pt x="0" y="1828"/>
                      <a:pt x="45" y="1851"/>
                    </a:cubicBezTo>
                    <a:cubicBezTo>
                      <a:pt x="89" y="1873"/>
                      <a:pt x="1986" y="2069"/>
                      <a:pt x="2816" y="2165"/>
                    </a:cubicBezTo>
                    <a:cubicBezTo>
                      <a:pt x="2854" y="2174"/>
                      <a:pt x="2883" y="2179"/>
                      <a:pt x="2906" y="2179"/>
                    </a:cubicBezTo>
                    <a:cubicBezTo>
                      <a:pt x="3017" y="2179"/>
                      <a:pt x="2955" y="2072"/>
                      <a:pt x="2966" y="1939"/>
                    </a:cubicBezTo>
                    <a:cubicBezTo>
                      <a:pt x="2963" y="1410"/>
                      <a:pt x="2959" y="881"/>
                      <a:pt x="2956" y="352"/>
                    </a:cubicBezTo>
                    <a:cubicBezTo>
                      <a:pt x="2956" y="271"/>
                      <a:pt x="2956" y="186"/>
                      <a:pt x="2952" y="104"/>
                    </a:cubicBezTo>
                    <a:cubicBezTo>
                      <a:pt x="2952" y="80"/>
                      <a:pt x="2935" y="68"/>
                      <a:pt x="2917" y="68"/>
                    </a:cubicBezTo>
                    <a:cubicBezTo>
                      <a:pt x="2900" y="68"/>
                      <a:pt x="2882" y="80"/>
                      <a:pt x="2882" y="104"/>
                    </a:cubicBezTo>
                    <a:cubicBezTo>
                      <a:pt x="2889" y="770"/>
                      <a:pt x="2893" y="1436"/>
                      <a:pt x="2900" y="2102"/>
                    </a:cubicBezTo>
                    <a:cubicBezTo>
                      <a:pt x="1961" y="1994"/>
                      <a:pt x="1018" y="1883"/>
                      <a:pt x="78" y="1777"/>
                    </a:cubicBezTo>
                    <a:cubicBezTo>
                      <a:pt x="93" y="1270"/>
                      <a:pt x="108" y="760"/>
                      <a:pt x="122" y="253"/>
                    </a:cubicBezTo>
                    <a:cubicBezTo>
                      <a:pt x="125" y="182"/>
                      <a:pt x="130" y="108"/>
                      <a:pt x="130" y="34"/>
                    </a:cubicBezTo>
                    <a:cubicBezTo>
                      <a:pt x="130" y="12"/>
                      <a:pt x="112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52"/>
              <p:cNvSpPr/>
              <p:nvPr/>
            </p:nvSpPr>
            <p:spPr>
              <a:xfrm>
                <a:off x="2904104" y="2571741"/>
                <a:ext cx="36960" cy="88549"/>
              </a:xfrm>
              <a:custGeom>
                <a:rect b="b" l="l" r="r" t="t"/>
                <a:pathLst>
                  <a:path extrusionOk="0" h="345" w="144">
                    <a:moveTo>
                      <a:pt x="0" y="1"/>
                    </a:moveTo>
                    <a:lnTo>
                      <a:pt x="0" y="344"/>
                    </a:lnTo>
                    <a:lnTo>
                      <a:pt x="144" y="344"/>
                    </a:lnTo>
                    <a:lnTo>
                      <a:pt x="144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52"/>
              <p:cNvSpPr/>
              <p:nvPr/>
            </p:nvSpPr>
            <p:spPr>
              <a:xfrm>
                <a:off x="3461057" y="2594584"/>
                <a:ext cx="38500" cy="89575"/>
              </a:xfrm>
              <a:custGeom>
                <a:rect b="b" l="l" r="r" t="t"/>
                <a:pathLst>
                  <a:path extrusionOk="0" h="349" w="150">
                    <a:moveTo>
                      <a:pt x="1" y="1"/>
                    </a:moveTo>
                    <a:lnTo>
                      <a:pt x="1" y="349"/>
                    </a:lnTo>
                    <a:lnTo>
                      <a:pt x="149" y="349"/>
                    </a:lnTo>
                    <a:lnTo>
                      <a:pt x="14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52"/>
              <p:cNvSpPr/>
              <p:nvPr/>
            </p:nvSpPr>
            <p:spPr>
              <a:xfrm>
                <a:off x="2581995" y="2617427"/>
                <a:ext cx="937597" cy="1027933"/>
              </a:xfrm>
              <a:custGeom>
                <a:rect b="b" l="l" r="r" t="t"/>
                <a:pathLst>
                  <a:path extrusionOk="0" h="4005" w="3653">
                    <a:moveTo>
                      <a:pt x="1247" y="0"/>
                    </a:moveTo>
                    <a:cubicBezTo>
                      <a:pt x="1236" y="299"/>
                      <a:pt x="1170" y="2146"/>
                      <a:pt x="1166" y="2405"/>
                    </a:cubicBezTo>
                    <a:cubicBezTo>
                      <a:pt x="1110" y="3096"/>
                      <a:pt x="463" y="3348"/>
                      <a:pt x="1" y="3437"/>
                    </a:cubicBezTo>
                    <a:cubicBezTo>
                      <a:pt x="492" y="3830"/>
                      <a:pt x="2095" y="4004"/>
                      <a:pt x="2904" y="4004"/>
                    </a:cubicBezTo>
                    <a:cubicBezTo>
                      <a:pt x="2984" y="4004"/>
                      <a:pt x="3057" y="4002"/>
                      <a:pt x="3119" y="3999"/>
                    </a:cubicBezTo>
                    <a:cubicBezTo>
                      <a:pt x="3652" y="3958"/>
                      <a:pt x="3419" y="2896"/>
                      <a:pt x="3504" y="2382"/>
                    </a:cubicBezTo>
                    <a:cubicBezTo>
                      <a:pt x="3545" y="1636"/>
                      <a:pt x="3578" y="862"/>
                      <a:pt x="3578" y="89"/>
                    </a:cubicBezTo>
                    <a:cubicBezTo>
                      <a:pt x="3353" y="171"/>
                      <a:pt x="3019" y="204"/>
                      <a:pt x="2671" y="204"/>
                    </a:cubicBezTo>
                    <a:cubicBezTo>
                      <a:pt x="2083" y="204"/>
                      <a:pt x="1454" y="110"/>
                      <a:pt x="12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52"/>
              <p:cNvSpPr/>
              <p:nvPr/>
            </p:nvSpPr>
            <p:spPr>
              <a:xfrm>
                <a:off x="2581995" y="3264981"/>
                <a:ext cx="921427" cy="380374"/>
              </a:xfrm>
              <a:custGeom>
                <a:rect b="b" l="l" r="r" t="t"/>
                <a:pathLst>
                  <a:path extrusionOk="0" h="1482" w="3590">
                    <a:moveTo>
                      <a:pt x="1148" y="0"/>
                    </a:moveTo>
                    <a:cubicBezTo>
                      <a:pt x="1011" y="651"/>
                      <a:pt x="434" y="810"/>
                      <a:pt x="1" y="914"/>
                    </a:cubicBezTo>
                    <a:cubicBezTo>
                      <a:pt x="492" y="1307"/>
                      <a:pt x="2095" y="1481"/>
                      <a:pt x="2904" y="1481"/>
                    </a:cubicBezTo>
                    <a:cubicBezTo>
                      <a:pt x="2984" y="1481"/>
                      <a:pt x="3057" y="1479"/>
                      <a:pt x="3119" y="1476"/>
                    </a:cubicBezTo>
                    <a:cubicBezTo>
                      <a:pt x="3589" y="1450"/>
                      <a:pt x="3448" y="648"/>
                      <a:pt x="3489" y="129"/>
                    </a:cubicBezTo>
                    <a:cubicBezTo>
                      <a:pt x="3489" y="119"/>
                      <a:pt x="1148" y="0"/>
                      <a:pt x="11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52"/>
              <p:cNvSpPr/>
              <p:nvPr/>
            </p:nvSpPr>
            <p:spPr>
              <a:xfrm>
                <a:off x="2997785" y="3083522"/>
                <a:ext cx="259745" cy="136544"/>
              </a:xfrm>
              <a:custGeom>
                <a:rect b="b" l="l" r="r" t="t"/>
                <a:pathLst>
                  <a:path extrusionOk="0" h="532" w="1012">
                    <a:moveTo>
                      <a:pt x="1011" y="1"/>
                    </a:moveTo>
                    <a:lnTo>
                      <a:pt x="1011" y="1"/>
                    </a:lnTo>
                    <a:cubicBezTo>
                      <a:pt x="851" y="97"/>
                      <a:pt x="704" y="241"/>
                      <a:pt x="526" y="326"/>
                    </a:cubicBezTo>
                    <a:cubicBezTo>
                      <a:pt x="363" y="419"/>
                      <a:pt x="171" y="452"/>
                      <a:pt x="1" y="530"/>
                    </a:cubicBezTo>
                    <a:cubicBezTo>
                      <a:pt x="14" y="531"/>
                      <a:pt x="28" y="532"/>
                      <a:pt x="42" y="532"/>
                    </a:cubicBezTo>
                    <a:cubicBezTo>
                      <a:pt x="360" y="532"/>
                      <a:pt x="862" y="259"/>
                      <a:pt x="10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52"/>
              <p:cNvSpPr/>
              <p:nvPr/>
            </p:nvSpPr>
            <p:spPr>
              <a:xfrm>
                <a:off x="2570702" y="3303224"/>
                <a:ext cx="856234" cy="696582"/>
              </a:xfrm>
              <a:custGeom>
                <a:rect b="b" l="l" r="r" t="t"/>
                <a:pathLst>
                  <a:path extrusionOk="0" h="2714" w="3336">
                    <a:moveTo>
                      <a:pt x="3272" y="0"/>
                    </a:moveTo>
                    <a:cubicBezTo>
                      <a:pt x="3255" y="0"/>
                      <a:pt x="3237" y="12"/>
                      <a:pt x="3237" y="36"/>
                    </a:cubicBezTo>
                    <a:cubicBezTo>
                      <a:pt x="3230" y="902"/>
                      <a:pt x="3219" y="1771"/>
                      <a:pt x="3211" y="2640"/>
                    </a:cubicBezTo>
                    <a:cubicBezTo>
                      <a:pt x="2168" y="2493"/>
                      <a:pt x="1125" y="2344"/>
                      <a:pt x="85" y="2200"/>
                    </a:cubicBezTo>
                    <a:cubicBezTo>
                      <a:pt x="82" y="1578"/>
                      <a:pt x="78" y="957"/>
                      <a:pt x="70" y="340"/>
                    </a:cubicBezTo>
                    <a:cubicBezTo>
                      <a:pt x="70" y="251"/>
                      <a:pt x="74" y="162"/>
                      <a:pt x="70" y="73"/>
                    </a:cubicBezTo>
                    <a:cubicBezTo>
                      <a:pt x="70" y="51"/>
                      <a:pt x="53" y="40"/>
                      <a:pt x="35" y="40"/>
                    </a:cubicBezTo>
                    <a:cubicBezTo>
                      <a:pt x="18" y="40"/>
                      <a:pt x="0" y="51"/>
                      <a:pt x="0" y="73"/>
                    </a:cubicBezTo>
                    <a:cubicBezTo>
                      <a:pt x="4" y="702"/>
                      <a:pt x="7" y="1334"/>
                      <a:pt x="12" y="1964"/>
                    </a:cubicBezTo>
                    <a:cubicBezTo>
                      <a:pt x="7" y="2167"/>
                      <a:pt x="4" y="2237"/>
                      <a:pt x="45" y="2263"/>
                    </a:cubicBezTo>
                    <a:cubicBezTo>
                      <a:pt x="89" y="2289"/>
                      <a:pt x="2190" y="2566"/>
                      <a:pt x="3108" y="2696"/>
                    </a:cubicBezTo>
                    <a:cubicBezTo>
                      <a:pt x="3156" y="2708"/>
                      <a:pt x="3192" y="2713"/>
                      <a:pt x="3218" y="2713"/>
                    </a:cubicBezTo>
                    <a:cubicBezTo>
                      <a:pt x="3336" y="2713"/>
                      <a:pt x="3261" y="2602"/>
                      <a:pt x="3285" y="2418"/>
                    </a:cubicBezTo>
                    <a:cubicBezTo>
                      <a:pt x="3289" y="1730"/>
                      <a:pt x="3297" y="1046"/>
                      <a:pt x="3304" y="358"/>
                    </a:cubicBezTo>
                    <a:cubicBezTo>
                      <a:pt x="3304" y="251"/>
                      <a:pt x="3307" y="144"/>
                      <a:pt x="3307" y="36"/>
                    </a:cubicBezTo>
                    <a:cubicBezTo>
                      <a:pt x="3307" y="12"/>
                      <a:pt x="3290" y="0"/>
                      <a:pt x="3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52"/>
              <p:cNvSpPr/>
              <p:nvPr/>
            </p:nvSpPr>
            <p:spPr>
              <a:xfrm>
                <a:off x="2559152" y="3483143"/>
                <a:ext cx="76230" cy="58262"/>
              </a:xfrm>
              <a:custGeom>
                <a:rect b="b" l="l" r="r" t="t"/>
                <a:pathLst>
                  <a:path extrusionOk="0" h="227" w="297">
                    <a:moveTo>
                      <a:pt x="149" y="1"/>
                    </a:moveTo>
                    <a:cubicBezTo>
                      <a:pt x="67" y="1"/>
                      <a:pt x="1" y="52"/>
                      <a:pt x="1" y="116"/>
                    </a:cubicBezTo>
                    <a:cubicBezTo>
                      <a:pt x="1" y="179"/>
                      <a:pt x="67" y="227"/>
                      <a:pt x="149" y="227"/>
                    </a:cubicBezTo>
                    <a:cubicBezTo>
                      <a:pt x="230" y="227"/>
                      <a:pt x="296" y="179"/>
                      <a:pt x="296" y="116"/>
                    </a:cubicBezTo>
                    <a:cubicBezTo>
                      <a:pt x="296" y="52"/>
                      <a:pt x="230" y="1"/>
                      <a:pt x="1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52"/>
              <p:cNvSpPr/>
              <p:nvPr/>
            </p:nvSpPr>
            <p:spPr>
              <a:xfrm>
                <a:off x="2563002" y="3186187"/>
                <a:ext cx="260258" cy="187364"/>
              </a:xfrm>
              <a:custGeom>
                <a:rect b="b" l="l" r="r" t="t"/>
                <a:pathLst>
                  <a:path extrusionOk="0" h="730" w="1014">
                    <a:moveTo>
                      <a:pt x="822" y="0"/>
                    </a:moveTo>
                    <a:lnTo>
                      <a:pt x="8" y="466"/>
                    </a:lnTo>
                    <a:lnTo>
                      <a:pt x="1" y="470"/>
                    </a:lnTo>
                    <a:lnTo>
                      <a:pt x="1" y="680"/>
                    </a:lnTo>
                    <a:lnTo>
                      <a:pt x="389" y="725"/>
                    </a:lnTo>
                    <a:lnTo>
                      <a:pt x="411" y="729"/>
                    </a:lnTo>
                    <a:lnTo>
                      <a:pt x="415" y="725"/>
                    </a:lnTo>
                    <a:lnTo>
                      <a:pt x="1014" y="166"/>
                    </a:lnTo>
                    <a:lnTo>
                      <a:pt x="1014" y="30"/>
                    </a:lnTo>
                    <a:lnTo>
                      <a:pt x="8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52"/>
              <p:cNvSpPr/>
              <p:nvPr/>
            </p:nvSpPr>
            <p:spPr>
              <a:xfrm>
                <a:off x="2563002" y="3194656"/>
                <a:ext cx="260258" cy="178894"/>
              </a:xfrm>
              <a:custGeom>
                <a:rect b="b" l="l" r="r" t="t"/>
                <a:pathLst>
                  <a:path extrusionOk="0" h="697" w="1014">
                    <a:moveTo>
                      <a:pt x="1014" y="0"/>
                    </a:moveTo>
                    <a:lnTo>
                      <a:pt x="389" y="492"/>
                    </a:lnTo>
                    <a:lnTo>
                      <a:pt x="8" y="433"/>
                    </a:lnTo>
                    <a:lnTo>
                      <a:pt x="1" y="437"/>
                    </a:lnTo>
                    <a:lnTo>
                      <a:pt x="1" y="647"/>
                    </a:lnTo>
                    <a:lnTo>
                      <a:pt x="411" y="696"/>
                    </a:lnTo>
                    <a:lnTo>
                      <a:pt x="415" y="692"/>
                    </a:lnTo>
                    <a:lnTo>
                      <a:pt x="1014" y="133"/>
                    </a:lnTo>
                    <a:lnTo>
                      <a:pt x="10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52"/>
              <p:cNvSpPr/>
              <p:nvPr/>
            </p:nvSpPr>
            <p:spPr>
              <a:xfrm>
                <a:off x="3301671" y="3197480"/>
                <a:ext cx="260515" cy="187364"/>
              </a:xfrm>
              <a:custGeom>
                <a:rect b="b" l="l" r="r" t="t"/>
                <a:pathLst>
                  <a:path extrusionOk="0" h="730" w="1015">
                    <a:moveTo>
                      <a:pt x="818" y="1"/>
                    </a:moveTo>
                    <a:lnTo>
                      <a:pt x="8" y="463"/>
                    </a:lnTo>
                    <a:lnTo>
                      <a:pt x="0" y="467"/>
                    </a:lnTo>
                    <a:lnTo>
                      <a:pt x="0" y="677"/>
                    </a:lnTo>
                    <a:lnTo>
                      <a:pt x="386" y="725"/>
                    </a:lnTo>
                    <a:lnTo>
                      <a:pt x="411" y="730"/>
                    </a:lnTo>
                    <a:lnTo>
                      <a:pt x="415" y="725"/>
                    </a:lnTo>
                    <a:lnTo>
                      <a:pt x="1014" y="167"/>
                    </a:lnTo>
                    <a:lnTo>
                      <a:pt x="1014" y="30"/>
                    </a:lnTo>
                    <a:lnTo>
                      <a:pt x="8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52"/>
              <p:cNvSpPr/>
              <p:nvPr/>
            </p:nvSpPr>
            <p:spPr>
              <a:xfrm>
                <a:off x="3301671" y="3204923"/>
                <a:ext cx="260515" cy="179920"/>
              </a:xfrm>
              <a:custGeom>
                <a:rect b="b" l="l" r="r" t="t"/>
                <a:pathLst>
                  <a:path extrusionOk="0" h="701" w="1015">
                    <a:moveTo>
                      <a:pt x="1014" y="1"/>
                    </a:moveTo>
                    <a:lnTo>
                      <a:pt x="389" y="496"/>
                    </a:lnTo>
                    <a:lnTo>
                      <a:pt x="8" y="434"/>
                    </a:lnTo>
                    <a:lnTo>
                      <a:pt x="0" y="438"/>
                    </a:lnTo>
                    <a:lnTo>
                      <a:pt x="0" y="648"/>
                    </a:lnTo>
                    <a:lnTo>
                      <a:pt x="411" y="701"/>
                    </a:lnTo>
                    <a:lnTo>
                      <a:pt x="415" y="696"/>
                    </a:lnTo>
                    <a:lnTo>
                      <a:pt x="1014" y="138"/>
                    </a:lnTo>
                    <a:lnTo>
                      <a:pt x="1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52"/>
              <p:cNvSpPr/>
              <p:nvPr/>
            </p:nvSpPr>
            <p:spPr>
              <a:xfrm>
                <a:off x="3363269" y="3617120"/>
                <a:ext cx="77256" cy="58262"/>
              </a:xfrm>
              <a:custGeom>
                <a:rect b="b" l="l" r="r" t="t"/>
                <a:pathLst>
                  <a:path extrusionOk="0" h="227" w="301">
                    <a:moveTo>
                      <a:pt x="149" y="0"/>
                    </a:moveTo>
                    <a:cubicBezTo>
                      <a:pt x="67" y="0"/>
                      <a:pt x="1" y="53"/>
                      <a:pt x="1" y="116"/>
                    </a:cubicBezTo>
                    <a:cubicBezTo>
                      <a:pt x="1" y="178"/>
                      <a:pt x="67" y="227"/>
                      <a:pt x="149" y="227"/>
                    </a:cubicBezTo>
                    <a:cubicBezTo>
                      <a:pt x="234" y="227"/>
                      <a:pt x="301" y="178"/>
                      <a:pt x="301" y="116"/>
                    </a:cubicBezTo>
                    <a:cubicBezTo>
                      <a:pt x="301" y="53"/>
                      <a:pt x="234" y="0"/>
                      <a:pt x="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1" name="Google Shape;2061;p52"/>
            <p:cNvGrpSpPr/>
            <p:nvPr/>
          </p:nvGrpSpPr>
          <p:grpSpPr>
            <a:xfrm>
              <a:off x="3846754" y="3773704"/>
              <a:ext cx="1203085" cy="887423"/>
              <a:chOff x="927661" y="3134854"/>
              <a:chExt cx="1265872" cy="933736"/>
            </a:xfrm>
          </p:grpSpPr>
          <p:sp>
            <p:nvSpPr>
              <p:cNvPr id="2062" name="Google Shape;2062;p52"/>
              <p:cNvSpPr/>
              <p:nvPr/>
            </p:nvSpPr>
            <p:spPr>
              <a:xfrm>
                <a:off x="1022746" y="3555741"/>
                <a:ext cx="202090" cy="213827"/>
              </a:xfrm>
              <a:custGeom>
                <a:rect b="b" l="l" r="r" t="t"/>
                <a:pathLst>
                  <a:path extrusionOk="0" h="837" w="785">
                    <a:moveTo>
                      <a:pt x="476" y="1"/>
                    </a:moveTo>
                    <a:cubicBezTo>
                      <a:pt x="461" y="1"/>
                      <a:pt x="446" y="3"/>
                      <a:pt x="429" y="8"/>
                    </a:cubicBezTo>
                    <a:cubicBezTo>
                      <a:pt x="352" y="26"/>
                      <a:pt x="477" y="196"/>
                      <a:pt x="504" y="259"/>
                    </a:cubicBezTo>
                    <a:cubicBezTo>
                      <a:pt x="544" y="359"/>
                      <a:pt x="574" y="426"/>
                      <a:pt x="581" y="547"/>
                    </a:cubicBezTo>
                    <a:cubicBezTo>
                      <a:pt x="522" y="436"/>
                      <a:pt x="415" y="356"/>
                      <a:pt x="293" y="329"/>
                    </a:cubicBezTo>
                    <a:cubicBezTo>
                      <a:pt x="283" y="328"/>
                      <a:pt x="272" y="326"/>
                      <a:pt x="262" y="326"/>
                    </a:cubicBezTo>
                    <a:cubicBezTo>
                      <a:pt x="245" y="326"/>
                      <a:pt x="228" y="330"/>
                      <a:pt x="219" y="344"/>
                    </a:cubicBezTo>
                    <a:cubicBezTo>
                      <a:pt x="204" y="370"/>
                      <a:pt x="333" y="414"/>
                      <a:pt x="378" y="573"/>
                    </a:cubicBezTo>
                    <a:cubicBezTo>
                      <a:pt x="304" y="544"/>
                      <a:pt x="230" y="522"/>
                      <a:pt x="152" y="506"/>
                    </a:cubicBezTo>
                    <a:cubicBezTo>
                      <a:pt x="136" y="503"/>
                      <a:pt x="120" y="501"/>
                      <a:pt x="105" y="501"/>
                    </a:cubicBezTo>
                    <a:cubicBezTo>
                      <a:pt x="85" y="501"/>
                      <a:pt x="65" y="505"/>
                      <a:pt x="48" y="518"/>
                    </a:cubicBezTo>
                    <a:cubicBezTo>
                      <a:pt x="1" y="551"/>
                      <a:pt x="189" y="636"/>
                      <a:pt x="245" y="655"/>
                    </a:cubicBezTo>
                    <a:cubicBezTo>
                      <a:pt x="318" y="677"/>
                      <a:pt x="352" y="791"/>
                      <a:pt x="422" y="814"/>
                    </a:cubicBezTo>
                    <a:cubicBezTo>
                      <a:pt x="466" y="827"/>
                      <a:pt x="512" y="836"/>
                      <a:pt x="557" y="836"/>
                    </a:cubicBezTo>
                    <a:cubicBezTo>
                      <a:pt x="588" y="836"/>
                      <a:pt x="618" y="832"/>
                      <a:pt x="648" y="822"/>
                    </a:cubicBezTo>
                    <a:cubicBezTo>
                      <a:pt x="718" y="799"/>
                      <a:pt x="781" y="736"/>
                      <a:pt x="784" y="658"/>
                    </a:cubicBezTo>
                    <a:cubicBezTo>
                      <a:pt x="784" y="658"/>
                      <a:pt x="732" y="1"/>
                      <a:pt x="476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52"/>
              <p:cNvSpPr/>
              <p:nvPr/>
            </p:nvSpPr>
            <p:spPr>
              <a:xfrm>
                <a:off x="927661" y="3455680"/>
                <a:ext cx="1265872" cy="612910"/>
              </a:xfrm>
              <a:custGeom>
                <a:rect b="b" l="l" r="r" t="t"/>
                <a:pathLst>
                  <a:path extrusionOk="0" h="2388" w="4932">
                    <a:moveTo>
                      <a:pt x="2210" y="1"/>
                    </a:moveTo>
                    <a:lnTo>
                      <a:pt x="2210" y="8"/>
                    </a:lnTo>
                    <a:lnTo>
                      <a:pt x="1066" y="30"/>
                    </a:lnTo>
                    <a:cubicBezTo>
                      <a:pt x="1073" y="293"/>
                      <a:pt x="1158" y="888"/>
                      <a:pt x="1007" y="1092"/>
                    </a:cubicBezTo>
                    <a:cubicBezTo>
                      <a:pt x="907" y="1158"/>
                      <a:pt x="759" y="1158"/>
                      <a:pt x="682" y="1262"/>
                    </a:cubicBezTo>
                    <a:cubicBezTo>
                      <a:pt x="456" y="1473"/>
                      <a:pt x="226" y="1680"/>
                      <a:pt x="1" y="1891"/>
                    </a:cubicBezTo>
                    <a:cubicBezTo>
                      <a:pt x="96" y="1943"/>
                      <a:pt x="197" y="1965"/>
                      <a:pt x="301" y="1965"/>
                    </a:cubicBezTo>
                    <a:cubicBezTo>
                      <a:pt x="594" y="1965"/>
                      <a:pt x="909" y="1792"/>
                      <a:pt x="1174" y="1639"/>
                    </a:cubicBezTo>
                    <a:cubicBezTo>
                      <a:pt x="1225" y="1609"/>
                      <a:pt x="1289" y="1579"/>
                      <a:pt x="1348" y="1579"/>
                    </a:cubicBezTo>
                    <a:cubicBezTo>
                      <a:pt x="1374" y="1579"/>
                      <a:pt x="1399" y="1585"/>
                      <a:pt x="1421" y="1599"/>
                    </a:cubicBezTo>
                    <a:cubicBezTo>
                      <a:pt x="1529" y="1669"/>
                      <a:pt x="1447" y="1798"/>
                      <a:pt x="1380" y="1916"/>
                    </a:cubicBezTo>
                    <a:cubicBezTo>
                      <a:pt x="1366" y="1939"/>
                      <a:pt x="1355" y="1957"/>
                      <a:pt x="1344" y="1980"/>
                    </a:cubicBezTo>
                    <a:cubicBezTo>
                      <a:pt x="1273" y="2106"/>
                      <a:pt x="1292" y="2268"/>
                      <a:pt x="1384" y="2379"/>
                    </a:cubicBezTo>
                    <a:cubicBezTo>
                      <a:pt x="1610" y="2157"/>
                      <a:pt x="1895" y="1924"/>
                      <a:pt x="2210" y="1924"/>
                    </a:cubicBezTo>
                    <a:cubicBezTo>
                      <a:pt x="2219" y="1924"/>
                      <a:pt x="2229" y="1924"/>
                      <a:pt x="2239" y="1924"/>
                    </a:cubicBezTo>
                    <a:cubicBezTo>
                      <a:pt x="2254" y="2005"/>
                      <a:pt x="2305" y="2387"/>
                      <a:pt x="2417" y="2387"/>
                    </a:cubicBezTo>
                    <a:cubicBezTo>
                      <a:pt x="2418" y="2387"/>
                      <a:pt x="2419" y="2387"/>
                      <a:pt x="2420" y="2387"/>
                    </a:cubicBezTo>
                    <a:cubicBezTo>
                      <a:pt x="2583" y="2280"/>
                      <a:pt x="2716" y="2109"/>
                      <a:pt x="2661" y="1924"/>
                    </a:cubicBezTo>
                    <a:cubicBezTo>
                      <a:pt x="2680" y="1923"/>
                      <a:pt x="2699" y="1922"/>
                      <a:pt x="2719" y="1922"/>
                    </a:cubicBezTo>
                    <a:cubicBezTo>
                      <a:pt x="3038" y="1922"/>
                      <a:pt x="3322" y="2152"/>
                      <a:pt x="3552" y="2379"/>
                    </a:cubicBezTo>
                    <a:cubicBezTo>
                      <a:pt x="3644" y="2268"/>
                      <a:pt x="3659" y="2106"/>
                      <a:pt x="3593" y="1980"/>
                    </a:cubicBezTo>
                    <a:cubicBezTo>
                      <a:pt x="3523" y="1850"/>
                      <a:pt x="3386" y="1680"/>
                      <a:pt x="3511" y="1599"/>
                    </a:cubicBezTo>
                    <a:cubicBezTo>
                      <a:pt x="3534" y="1585"/>
                      <a:pt x="3559" y="1579"/>
                      <a:pt x="3585" y="1579"/>
                    </a:cubicBezTo>
                    <a:cubicBezTo>
                      <a:pt x="3644" y="1579"/>
                      <a:pt x="3709" y="1609"/>
                      <a:pt x="3763" y="1639"/>
                    </a:cubicBezTo>
                    <a:cubicBezTo>
                      <a:pt x="4028" y="1792"/>
                      <a:pt x="4341" y="1965"/>
                      <a:pt x="4632" y="1965"/>
                    </a:cubicBezTo>
                    <a:cubicBezTo>
                      <a:pt x="4736" y="1965"/>
                      <a:pt x="4837" y="1943"/>
                      <a:pt x="4932" y="1891"/>
                    </a:cubicBezTo>
                    <a:cubicBezTo>
                      <a:pt x="4662" y="1658"/>
                      <a:pt x="4421" y="1384"/>
                      <a:pt x="4129" y="1173"/>
                    </a:cubicBezTo>
                    <a:cubicBezTo>
                      <a:pt x="3959" y="1122"/>
                      <a:pt x="3859" y="1092"/>
                      <a:pt x="3859" y="903"/>
                    </a:cubicBezTo>
                    <a:cubicBezTo>
                      <a:pt x="3837" y="603"/>
                      <a:pt x="3837" y="323"/>
                      <a:pt x="3866" y="23"/>
                    </a:cubicBezTo>
                    <a:lnTo>
                      <a:pt x="3123" y="16"/>
                    </a:lnTo>
                    <a:lnTo>
                      <a:pt x="2724" y="8"/>
                    </a:lnTo>
                    <a:lnTo>
                      <a:pt x="2724" y="1"/>
                    </a:lnTo>
                    <a:cubicBezTo>
                      <a:pt x="2661" y="2"/>
                      <a:pt x="2564" y="3"/>
                      <a:pt x="2468" y="3"/>
                    </a:cubicBezTo>
                    <a:cubicBezTo>
                      <a:pt x="2371" y="3"/>
                      <a:pt x="2274" y="2"/>
                      <a:pt x="2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52"/>
              <p:cNvSpPr/>
              <p:nvPr/>
            </p:nvSpPr>
            <p:spPr>
              <a:xfrm>
                <a:off x="1253229" y="3458851"/>
                <a:ext cx="940303" cy="609739"/>
              </a:xfrm>
              <a:custGeom>
                <a:rect b="b" l="l" r="r" t="t"/>
                <a:pathLst>
                  <a:path extrusionOk="0" h="2373" w="3660">
                    <a:moveTo>
                      <a:pt x="1851" y="1"/>
                    </a:moveTo>
                    <a:cubicBezTo>
                      <a:pt x="1817" y="78"/>
                      <a:pt x="1825" y="175"/>
                      <a:pt x="1896" y="223"/>
                    </a:cubicBezTo>
                    <a:lnTo>
                      <a:pt x="1932" y="241"/>
                    </a:lnTo>
                    <a:cubicBezTo>
                      <a:pt x="1984" y="455"/>
                      <a:pt x="1988" y="681"/>
                      <a:pt x="1940" y="899"/>
                    </a:cubicBezTo>
                    <a:cubicBezTo>
                      <a:pt x="1925" y="977"/>
                      <a:pt x="1892" y="1062"/>
                      <a:pt x="1814" y="1092"/>
                    </a:cubicBezTo>
                    <a:cubicBezTo>
                      <a:pt x="1792" y="1100"/>
                      <a:pt x="1767" y="1103"/>
                      <a:pt x="1741" y="1103"/>
                    </a:cubicBezTo>
                    <a:cubicBezTo>
                      <a:pt x="1700" y="1103"/>
                      <a:pt x="1658" y="1097"/>
                      <a:pt x="1620" y="1097"/>
                    </a:cubicBezTo>
                    <a:cubicBezTo>
                      <a:pt x="1573" y="1097"/>
                      <a:pt x="1533" y="1106"/>
                      <a:pt x="1510" y="1147"/>
                    </a:cubicBezTo>
                    <a:cubicBezTo>
                      <a:pt x="1496" y="1177"/>
                      <a:pt x="1500" y="1210"/>
                      <a:pt x="1493" y="1244"/>
                    </a:cubicBezTo>
                    <a:cubicBezTo>
                      <a:pt x="1477" y="1351"/>
                      <a:pt x="1366" y="1421"/>
                      <a:pt x="1259" y="1432"/>
                    </a:cubicBezTo>
                    <a:cubicBezTo>
                      <a:pt x="1247" y="1433"/>
                      <a:pt x="1234" y="1434"/>
                      <a:pt x="1222" y="1434"/>
                    </a:cubicBezTo>
                    <a:cubicBezTo>
                      <a:pt x="1128" y="1434"/>
                      <a:pt x="1037" y="1397"/>
                      <a:pt x="948" y="1355"/>
                    </a:cubicBezTo>
                    <a:cubicBezTo>
                      <a:pt x="905" y="1333"/>
                      <a:pt x="855" y="1308"/>
                      <a:pt x="805" y="1308"/>
                    </a:cubicBezTo>
                    <a:cubicBezTo>
                      <a:pt x="796" y="1308"/>
                      <a:pt x="787" y="1308"/>
                      <a:pt x="778" y="1310"/>
                    </a:cubicBezTo>
                    <a:cubicBezTo>
                      <a:pt x="667" y="1324"/>
                      <a:pt x="619" y="1450"/>
                      <a:pt x="560" y="1543"/>
                    </a:cubicBezTo>
                    <a:cubicBezTo>
                      <a:pt x="456" y="1710"/>
                      <a:pt x="282" y="1806"/>
                      <a:pt x="108" y="1901"/>
                    </a:cubicBezTo>
                    <a:cubicBezTo>
                      <a:pt x="94" y="1924"/>
                      <a:pt x="83" y="1942"/>
                      <a:pt x="72" y="1965"/>
                    </a:cubicBezTo>
                    <a:cubicBezTo>
                      <a:pt x="1" y="2091"/>
                      <a:pt x="20" y="2253"/>
                      <a:pt x="112" y="2364"/>
                    </a:cubicBezTo>
                    <a:cubicBezTo>
                      <a:pt x="338" y="2142"/>
                      <a:pt x="623" y="1909"/>
                      <a:pt x="938" y="1909"/>
                    </a:cubicBezTo>
                    <a:cubicBezTo>
                      <a:pt x="947" y="1909"/>
                      <a:pt x="957" y="1909"/>
                      <a:pt x="967" y="1909"/>
                    </a:cubicBezTo>
                    <a:cubicBezTo>
                      <a:pt x="982" y="1990"/>
                      <a:pt x="1033" y="2372"/>
                      <a:pt x="1145" y="2372"/>
                    </a:cubicBezTo>
                    <a:cubicBezTo>
                      <a:pt x="1146" y="2372"/>
                      <a:pt x="1147" y="2372"/>
                      <a:pt x="1148" y="2372"/>
                    </a:cubicBezTo>
                    <a:cubicBezTo>
                      <a:pt x="1311" y="2265"/>
                      <a:pt x="1444" y="2094"/>
                      <a:pt x="1389" y="1909"/>
                    </a:cubicBezTo>
                    <a:cubicBezTo>
                      <a:pt x="1408" y="1908"/>
                      <a:pt x="1427" y="1907"/>
                      <a:pt x="1447" y="1907"/>
                    </a:cubicBezTo>
                    <a:cubicBezTo>
                      <a:pt x="1766" y="1907"/>
                      <a:pt x="2050" y="2137"/>
                      <a:pt x="2280" y="2364"/>
                    </a:cubicBezTo>
                    <a:cubicBezTo>
                      <a:pt x="2372" y="2253"/>
                      <a:pt x="2387" y="2091"/>
                      <a:pt x="2321" y="1965"/>
                    </a:cubicBezTo>
                    <a:cubicBezTo>
                      <a:pt x="2251" y="1835"/>
                      <a:pt x="2114" y="1665"/>
                      <a:pt x="2239" y="1584"/>
                    </a:cubicBezTo>
                    <a:cubicBezTo>
                      <a:pt x="2262" y="1570"/>
                      <a:pt x="2287" y="1564"/>
                      <a:pt x="2313" y="1564"/>
                    </a:cubicBezTo>
                    <a:cubicBezTo>
                      <a:pt x="2372" y="1564"/>
                      <a:pt x="2437" y="1594"/>
                      <a:pt x="2491" y="1624"/>
                    </a:cubicBezTo>
                    <a:cubicBezTo>
                      <a:pt x="2756" y="1777"/>
                      <a:pt x="3069" y="1950"/>
                      <a:pt x="3360" y="1950"/>
                    </a:cubicBezTo>
                    <a:cubicBezTo>
                      <a:pt x="3464" y="1950"/>
                      <a:pt x="3565" y="1928"/>
                      <a:pt x="3660" y="1876"/>
                    </a:cubicBezTo>
                    <a:cubicBezTo>
                      <a:pt x="3390" y="1643"/>
                      <a:pt x="3149" y="1369"/>
                      <a:pt x="2857" y="1158"/>
                    </a:cubicBezTo>
                    <a:cubicBezTo>
                      <a:pt x="2687" y="1107"/>
                      <a:pt x="2587" y="1077"/>
                      <a:pt x="2587" y="888"/>
                    </a:cubicBezTo>
                    <a:cubicBezTo>
                      <a:pt x="2565" y="588"/>
                      <a:pt x="2565" y="308"/>
                      <a:pt x="2594" y="8"/>
                    </a:cubicBez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52"/>
              <p:cNvSpPr/>
              <p:nvPr/>
            </p:nvSpPr>
            <p:spPr>
              <a:xfrm>
                <a:off x="1201261" y="3319907"/>
                <a:ext cx="718919" cy="274629"/>
              </a:xfrm>
              <a:custGeom>
                <a:rect b="b" l="l" r="r" t="t"/>
                <a:pathLst>
                  <a:path extrusionOk="0" h="1070" w="2801">
                    <a:moveTo>
                      <a:pt x="1398" y="0"/>
                    </a:moveTo>
                    <a:cubicBezTo>
                      <a:pt x="625" y="0"/>
                      <a:pt x="0" y="241"/>
                      <a:pt x="0" y="537"/>
                    </a:cubicBezTo>
                    <a:cubicBezTo>
                      <a:pt x="0" y="833"/>
                      <a:pt x="625" y="1069"/>
                      <a:pt x="1398" y="1069"/>
                    </a:cubicBezTo>
                    <a:cubicBezTo>
                      <a:pt x="2172" y="1069"/>
                      <a:pt x="2800" y="833"/>
                      <a:pt x="2800" y="537"/>
                    </a:cubicBezTo>
                    <a:cubicBezTo>
                      <a:pt x="2800" y="241"/>
                      <a:pt x="2172" y="0"/>
                      <a:pt x="13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52"/>
              <p:cNvSpPr/>
              <p:nvPr/>
            </p:nvSpPr>
            <p:spPr>
              <a:xfrm>
                <a:off x="1655739" y="3355278"/>
                <a:ext cx="280588" cy="202132"/>
              </a:xfrm>
              <a:custGeom>
                <a:rect b="b" l="l" r="r" t="t"/>
                <a:pathLst>
                  <a:path extrusionOk="0" h="786" w="1099">
                    <a:moveTo>
                      <a:pt x="143" y="1"/>
                    </a:moveTo>
                    <a:cubicBezTo>
                      <a:pt x="115" y="1"/>
                      <a:pt x="109" y="6"/>
                      <a:pt x="160" y="22"/>
                    </a:cubicBezTo>
                    <a:cubicBezTo>
                      <a:pt x="1099" y="244"/>
                      <a:pt x="785" y="652"/>
                      <a:pt x="19" y="748"/>
                    </a:cubicBezTo>
                    <a:cubicBezTo>
                      <a:pt x="11" y="755"/>
                      <a:pt x="1" y="770"/>
                      <a:pt x="23" y="785"/>
                    </a:cubicBezTo>
                    <a:cubicBezTo>
                      <a:pt x="27" y="786"/>
                      <a:pt x="31" y="786"/>
                      <a:pt x="35" y="786"/>
                    </a:cubicBezTo>
                    <a:cubicBezTo>
                      <a:pt x="53" y="786"/>
                      <a:pt x="71" y="781"/>
                      <a:pt x="89" y="777"/>
                    </a:cubicBezTo>
                    <a:cubicBezTo>
                      <a:pt x="326" y="729"/>
                      <a:pt x="722" y="666"/>
                      <a:pt x="781" y="389"/>
                    </a:cubicBezTo>
                    <a:cubicBezTo>
                      <a:pt x="766" y="148"/>
                      <a:pt x="470" y="75"/>
                      <a:pt x="281" y="19"/>
                    </a:cubicBezTo>
                    <a:cubicBezTo>
                      <a:pt x="268" y="12"/>
                      <a:pt x="183" y="1"/>
                      <a:pt x="143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52"/>
              <p:cNvSpPr/>
              <p:nvPr/>
            </p:nvSpPr>
            <p:spPr>
              <a:xfrm>
                <a:off x="1204795" y="3341914"/>
                <a:ext cx="465975" cy="222179"/>
              </a:xfrm>
              <a:custGeom>
                <a:rect b="b" l="l" r="r" t="t"/>
                <a:pathLst>
                  <a:path extrusionOk="0" h="866" w="1813">
                    <a:moveTo>
                      <a:pt x="1306" y="1"/>
                    </a:moveTo>
                    <a:cubicBezTo>
                      <a:pt x="940" y="1"/>
                      <a:pt x="552" y="61"/>
                      <a:pt x="292" y="287"/>
                    </a:cubicBezTo>
                    <a:cubicBezTo>
                      <a:pt x="0" y="701"/>
                      <a:pt x="878" y="865"/>
                      <a:pt x="1378" y="865"/>
                    </a:cubicBezTo>
                    <a:cubicBezTo>
                      <a:pt x="1499" y="865"/>
                      <a:pt x="1598" y="856"/>
                      <a:pt x="1653" y="838"/>
                    </a:cubicBezTo>
                    <a:cubicBezTo>
                      <a:pt x="1720" y="819"/>
                      <a:pt x="1694" y="816"/>
                      <a:pt x="1650" y="816"/>
                    </a:cubicBezTo>
                    <a:cubicBezTo>
                      <a:pt x="1544" y="819"/>
                      <a:pt x="1439" y="823"/>
                      <a:pt x="1333" y="823"/>
                    </a:cubicBezTo>
                    <a:cubicBezTo>
                      <a:pt x="1199" y="823"/>
                      <a:pt x="1064" y="816"/>
                      <a:pt x="924" y="794"/>
                    </a:cubicBezTo>
                    <a:cubicBezTo>
                      <a:pt x="710" y="746"/>
                      <a:pt x="337" y="693"/>
                      <a:pt x="270" y="442"/>
                    </a:cubicBezTo>
                    <a:cubicBezTo>
                      <a:pt x="316" y="129"/>
                      <a:pt x="913" y="40"/>
                      <a:pt x="1366" y="40"/>
                    </a:cubicBezTo>
                    <a:cubicBezTo>
                      <a:pt x="1539" y="40"/>
                      <a:pt x="1692" y="53"/>
                      <a:pt x="1783" y="72"/>
                    </a:cubicBezTo>
                    <a:cubicBezTo>
                      <a:pt x="1798" y="72"/>
                      <a:pt x="1812" y="50"/>
                      <a:pt x="1790" y="35"/>
                    </a:cubicBezTo>
                    <a:cubicBezTo>
                      <a:pt x="1790" y="35"/>
                      <a:pt x="1764" y="31"/>
                      <a:pt x="1731" y="24"/>
                    </a:cubicBezTo>
                    <a:cubicBezTo>
                      <a:pt x="1600" y="11"/>
                      <a:pt x="1455" y="1"/>
                      <a:pt x="1306" y="1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52"/>
              <p:cNvSpPr/>
              <p:nvPr/>
            </p:nvSpPr>
            <p:spPr>
              <a:xfrm>
                <a:off x="1271601" y="3385348"/>
                <a:ext cx="322341" cy="131971"/>
              </a:xfrm>
              <a:custGeom>
                <a:rect b="b" l="l" r="r" t="t"/>
                <a:pathLst>
                  <a:path extrusionOk="0" h="513" w="1259">
                    <a:moveTo>
                      <a:pt x="732" y="0"/>
                    </a:moveTo>
                    <a:cubicBezTo>
                      <a:pt x="589" y="0"/>
                      <a:pt x="50" y="221"/>
                      <a:pt x="533" y="433"/>
                    </a:cubicBezTo>
                    <a:cubicBezTo>
                      <a:pt x="677" y="484"/>
                      <a:pt x="829" y="512"/>
                      <a:pt x="980" y="512"/>
                    </a:cubicBezTo>
                    <a:cubicBezTo>
                      <a:pt x="1051" y="512"/>
                      <a:pt x="1122" y="506"/>
                      <a:pt x="1192" y="493"/>
                    </a:cubicBezTo>
                    <a:cubicBezTo>
                      <a:pt x="1259" y="478"/>
                      <a:pt x="1233" y="474"/>
                      <a:pt x="1188" y="474"/>
                    </a:cubicBezTo>
                    <a:cubicBezTo>
                      <a:pt x="1175" y="473"/>
                      <a:pt x="1156" y="473"/>
                      <a:pt x="1136" y="473"/>
                    </a:cubicBezTo>
                    <a:cubicBezTo>
                      <a:pt x="1096" y="473"/>
                      <a:pt x="1050" y="474"/>
                      <a:pt x="1026" y="474"/>
                    </a:cubicBezTo>
                    <a:cubicBezTo>
                      <a:pt x="1008" y="475"/>
                      <a:pt x="990" y="476"/>
                      <a:pt x="971" y="476"/>
                    </a:cubicBezTo>
                    <a:cubicBezTo>
                      <a:pt x="540" y="476"/>
                      <a:pt x="0" y="197"/>
                      <a:pt x="755" y="34"/>
                    </a:cubicBezTo>
                    <a:cubicBezTo>
                      <a:pt x="776" y="11"/>
                      <a:pt x="763" y="0"/>
                      <a:pt x="732" y="0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52"/>
              <p:cNvSpPr/>
              <p:nvPr/>
            </p:nvSpPr>
            <p:spPr>
              <a:xfrm>
                <a:off x="1479481" y="3378425"/>
                <a:ext cx="140652" cy="15656"/>
              </a:xfrm>
              <a:custGeom>
                <a:rect b="b" l="l" r="r" t="t"/>
                <a:pathLst>
                  <a:path extrusionOk="0" h="61" w="548">
                    <a:moveTo>
                      <a:pt x="254" y="1"/>
                    </a:moveTo>
                    <a:cubicBezTo>
                      <a:pt x="230" y="1"/>
                      <a:pt x="205" y="1"/>
                      <a:pt x="181" y="2"/>
                    </a:cubicBezTo>
                    <a:lnTo>
                      <a:pt x="144" y="6"/>
                    </a:lnTo>
                    <a:cubicBezTo>
                      <a:pt x="144" y="6"/>
                      <a:pt x="130" y="9"/>
                      <a:pt x="108" y="13"/>
                    </a:cubicBezTo>
                    <a:cubicBezTo>
                      <a:pt x="89" y="13"/>
                      <a:pt x="63" y="20"/>
                      <a:pt x="45" y="25"/>
                    </a:cubicBezTo>
                    <a:cubicBezTo>
                      <a:pt x="7" y="35"/>
                      <a:pt x="0" y="39"/>
                      <a:pt x="4" y="42"/>
                    </a:cubicBezTo>
                    <a:cubicBezTo>
                      <a:pt x="7" y="47"/>
                      <a:pt x="26" y="47"/>
                      <a:pt x="48" y="47"/>
                    </a:cubicBezTo>
                    <a:lnTo>
                      <a:pt x="96" y="47"/>
                    </a:lnTo>
                    <a:cubicBezTo>
                      <a:pt x="126" y="42"/>
                      <a:pt x="152" y="42"/>
                      <a:pt x="152" y="42"/>
                    </a:cubicBezTo>
                    <a:lnTo>
                      <a:pt x="181" y="42"/>
                    </a:lnTo>
                    <a:cubicBezTo>
                      <a:pt x="206" y="41"/>
                      <a:pt x="230" y="41"/>
                      <a:pt x="254" y="41"/>
                    </a:cubicBezTo>
                    <a:cubicBezTo>
                      <a:pt x="322" y="41"/>
                      <a:pt x="390" y="44"/>
                      <a:pt x="459" y="50"/>
                    </a:cubicBezTo>
                    <a:cubicBezTo>
                      <a:pt x="477" y="54"/>
                      <a:pt x="499" y="57"/>
                      <a:pt x="521" y="61"/>
                    </a:cubicBezTo>
                    <a:cubicBezTo>
                      <a:pt x="533" y="57"/>
                      <a:pt x="548" y="42"/>
                      <a:pt x="529" y="25"/>
                    </a:cubicBezTo>
                    <a:lnTo>
                      <a:pt x="526" y="20"/>
                    </a:lnTo>
                    <a:cubicBezTo>
                      <a:pt x="504" y="17"/>
                      <a:pt x="485" y="17"/>
                      <a:pt x="463" y="13"/>
                    </a:cubicBezTo>
                    <a:cubicBezTo>
                      <a:pt x="394" y="5"/>
                      <a:pt x="324" y="1"/>
                      <a:pt x="254" y="1"/>
                    </a:cubicBezTo>
                    <a:close/>
                  </a:path>
                </a:pathLst>
              </a:custGeom>
              <a:solidFill>
                <a:srgbClr val="B77C1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52"/>
              <p:cNvSpPr/>
              <p:nvPr/>
            </p:nvSpPr>
            <p:spPr>
              <a:xfrm>
                <a:off x="1624005" y="3390359"/>
                <a:ext cx="177037" cy="126960"/>
              </a:xfrm>
              <a:custGeom>
                <a:rect b="b" l="l" r="r" t="t"/>
                <a:pathLst>
                  <a:path extrusionOk="0" h="499" w="693">
                    <a:moveTo>
                      <a:pt x="103" y="0"/>
                    </a:moveTo>
                    <a:cubicBezTo>
                      <a:pt x="74" y="0"/>
                      <a:pt x="73" y="9"/>
                      <a:pt x="124" y="24"/>
                    </a:cubicBezTo>
                    <a:cubicBezTo>
                      <a:pt x="693" y="171"/>
                      <a:pt x="475" y="405"/>
                      <a:pt x="23" y="463"/>
                    </a:cubicBezTo>
                    <a:cubicBezTo>
                      <a:pt x="0" y="488"/>
                      <a:pt x="16" y="498"/>
                      <a:pt x="53" y="498"/>
                    </a:cubicBezTo>
                    <a:cubicBezTo>
                      <a:pt x="180" y="498"/>
                      <a:pt x="564" y="369"/>
                      <a:pt x="501" y="209"/>
                    </a:cubicBezTo>
                    <a:cubicBezTo>
                      <a:pt x="460" y="60"/>
                      <a:pt x="180" y="0"/>
                      <a:pt x="103" y="0"/>
                    </a:cubicBezTo>
                    <a:close/>
                  </a:path>
                </a:pathLst>
              </a:custGeom>
              <a:solidFill>
                <a:srgbClr val="9352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52"/>
              <p:cNvSpPr/>
              <p:nvPr/>
            </p:nvSpPr>
            <p:spPr>
              <a:xfrm>
                <a:off x="1742588" y="3716111"/>
                <a:ext cx="200420" cy="215497"/>
              </a:xfrm>
              <a:custGeom>
                <a:rect b="b" l="l" r="r" t="t"/>
                <a:pathLst>
                  <a:path extrusionOk="0" h="838" w="781">
                    <a:moveTo>
                      <a:pt x="309" y="0"/>
                    </a:moveTo>
                    <a:cubicBezTo>
                      <a:pt x="50" y="0"/>
                      <a:pt x="0" y="662"/>
                      <a:pt x="0" y="662"/>
                    </a:cubicBezTo>
                    <a:cubicBezTo>
                      <a:pt x="4" y="736"/>
                      <a:pt x="67" y="799"/>
                      <a:pt x="137" y="825"/>
                    </a:cubicBezTo>
                    <a:cubicBezTo>
                      <a:pt x="164" y="833"/>
                      <a:pt x="193" y="837"/>
                      <a:pt x="222" y="837"/>
                    </a:cubicBezTo>
                    <a:cubicBezTo>
                      <a:pt x="269" y="837"/>
                      <a:pt x="316" y="828"/>
                      <a:pt x="359" y="814"/>
                    </a:cubicBezTo>
                    <a:cubicBezTo>
                      <a:pt x="433" y="795"/>
                      <a:pt x="466" y="677"/>
                      <a:pt x="536" y="654"/>
                    </a:cubicBezTo>
                    <a:cubicBezTo>
                      <a:pt x="592" y="637"/>
                      <a:pt x="781" y="551"/>
                      <a:pt x="736" y="518"/>
                    </a:cubicBezTo>
                    <a:cubicBezTo>
                      <a:pt x="721" y="506"/>
                      <a:pt x="702" y="503"/>
                      <a:pt x="683" y="503"/>
                    </a:cubicBezTo>
                    <a:cubicBezTo>
                      <a:pt x="666" y="503"/>
                      <a:pt x="649" y="505"/>
                      <a:pt x="633" y="507"/>
                    </a:cubicBezTo>
                    <a:cubicBezTo>
                      <a:pt x="555" y="521"/>
                      <a:pt x="478" y="543"/>
                      <a:pt x="408" y="577"/>
                    </a:cubicBezTo>
                    <a:cubicBezTo>
                      <a:pt x="452" y="415"/>
                      <a:pt x="581" y="374"/>
                      <a:pt x="563" y="348"/>
                    </a:cubicBezTo>
                    <a:cubicBezTo>
                      <a:pt x="552" y="332"/>
                      <a:pt x="534" y="328"/>
                      <a:pt x="515" y="328"/>
                    </a:cubicBezTo>
                    <a:cubicBezTo>
                      <a:pt x="508" y="328"/>
                      <a:pt x="500" y="328"/>
                      <a:pt x="492" y="329"/>
                    </a:cubicBezTo>
                    <a:cubicBezTo>
                      <a:pt x="370" y="355"/>
                      <a:pt x="259" y="440"/>
                      <a:pt x="200" y="551"/>
                    </a:cubicBezTo>
                    <a:cubicBezTo>
                      <a:pt x="212" y="425"/>
                      <a:pt x="241" y="359"/>
                      <a:pt x="282" y="259"/>
                    </a:cubicBezTo>
                    <a:cubicBezTo>
                      <a:pt x="307" y="196"/>
                      <a:pt x="433" y="29"/>
                      <a:pt x="355" y="7"/>
                    </a:cubicBezTo>
                    <a:cubicBezTo>
                      <a:pt x="339" y="2"/>
                      <a:pt x="324" y="0"/>
                      <a:pt x="309" y="0"/>
                    </a:cubicBez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52"/>
              <p:cNvSpPr/>
              <p:nvPr/>
            </p:nvSpPr>
            <p:spPr>
              <a:xfrm>
                <a:off x="1370140" y="3193237"/>
                <a:ext cx="429233" cy="325752"/>
              </a:xfrm>
              <a:custGeom>
                <a:rect b="b" l="l" r="r" t="t"/>
                <a:pathLst>
                  <a:path extrusionOk="0" h="1266" w="1673">
                    <a:moveTo>
                      <a:pt x="1254" y="334"/>
                    </a:moveTo>
                    <a:cubicBezTo>
                      <a:pt x="1358" y="337"/>
                      <a:pt x="1466" y="345"/>
                      <a:pt x="1569" y="363"/>
                    </a:cubicBezTo>
                    <a:cubicBezTo>
                      <a:pt x="1565" y="508"/>
                      <a:pt x="1539" y="648"/>
                      <a:pt x="1514" y="789"/>
                    </a:cubicBezTo>
                    <a:cubicBezTo>
                      <a:pt x="1502" y="848"/>
                      <a:pt x="1492" y="907"/>
                      <a:pt x="1476" y="967"/>
                    </a:cubicBezTo>
                    <a:lnTo>
                      <a:pt x="1462" y="967"/>
                    </a:lnTo>
                    <a:cubicBezTo>
                      <a:pt x="1369" y="962"/>
                      <a:pt x="1280" y="951"/>
                      <a:pt x="1188" y="944"/>
                    </a:cubicBezTo>
                    <a:lnTo>
                      <a:pt x="1254" y="334"/>
                    </a:lnTo>
                    <a:close/>
                    <a:moveTo>
                      <a:pt x="1" y="1"/>
                    </a:moveTo>
                    <a:lnTo>
                      <a:pt x="45" y="929"/>
                    </a:lnTo>
                    <a:cubicBezTo>
                      <a:pt x="52" y="1103"/>
                      <a:pt x="189" y="1240"/>
                      <a:pt x="363" y="1251"/>
                    </a:cubicBezTo>
                    <a:lnTo>
                      <a:pt x="370" y="1251"/>
                    </a:lnTo>
                    <a:lnTo>
                      <a:pt x="541" y="1255"/>
                    </a:lnTo>
                    <a:lnTo>
                      <a:pt x="841" y="1266"/>
                    </a:lnTo>
                    <a:cubicBezTo>
                      <a:pt x="844" y="1266"/>
                      <a:pt x="846" y="1266"/>
                      <a:pt x="849" y="1266"/>
                    </a:cubicBezTo>
                    <a:cubicBezTo>
                      <a:pt x="993" y="1266"/>
                      <a:pt x="1119" y="1175"/>
                      <a:pt x="1166" y="1047"/>
                    </a:cubicBezTo>
                    <a:cubicBezTo>
                      <a:pt x="1262" y="1055"/>
                      <a:pt x="1355" y="1062"/>
                      <a:pt x="1451" y="1070"/>
                    </a:cubicBezTo>
                    <a:cubicBezTo>
                      <a:pt x="1465" y="1071"/>
                      <a:pt x="1480" y="1072"/>
                      <a:pt x="1494" y="1072"/>
                    </a:cubicBezTo>
                    <a:cubicBezTo>
                      <a:pt x="1530" y="1072"/>
                      <a:pt x="1563" y="1064"/>
                      <a:pt x="1573" y="1022"/>
                    </a:cubicBezTo>
                    <a:cubicBezTo>
                      <a:pt x="1606" y="885"/>
                      <a:pt x="1628" y="745"/>
                      <a:pt x="1647" y="603"/>
                    </a:cubicBezTo>
                    <a:cubicBezTo>
                      <a:pt x="1662" y="511"/>
                      <a:pt x="1673" y="415"/>
                      <a:pt x="1673" y="318"/>
                    </a:cubicBezTo>
                    <a:cubicBezTo>
                      <a:pt x="1673" y="301"/>
                      <a:pt x="1658" y="274"/>
                      <a:pt x="1635" y="270"/>
                    </a:cubicBezTo>
                    <a:cubicBezTo>
                      <a:pt x="1514" y="248"/>
                      <a:pt x="1391" y="234"/>
                      <a:pt x="1266" y="234"/>
                    </a:cubicBezTo>
                    <a:lnTo>
                      <a:pt x="1288" y="19"/>
                    </a:lnTo>
                    <a:lnTo>
                      <a:pt x="1254" y="1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B91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52"/>
              <p:cNvSpPr/>
              <p:nvPr/>
            </p:nvSpPr>
            <p:spPr>
              <a:xfrm>
                <a:off x="1508765" y="3198250"/>
                <a:ext cx="290609" cy="320740"/>
              </a:xfrm>
              <a:custGeom>
                <a:rect b="b" l="l" r="r" t="t"/>
                <a:pathLst>
                  <a:path extrusionOk="0" h="1247" w="1133">
                    <a:moveTo>
                      <a:pt x="714" y="315"/>
                    </a:moveTo>
                    <a:cubicBezTo>
                      <a:pt x="818" y="318"/>
                      <a:pt x="926" y="326"/>
                      <a:pt x="1029" y="344"/>
                    </a:cubicBezTo>
                    <a:cubicBezTo>
                      <a:pt x="1025" y="489"/>
                      <a:pt x="999" y="629"/>
                      <a:pt x="974" y="770"/>
                    </a:cubicBezTo>
                    <a:cubicBezTo>
                      <a:pt x="962" y="829"/>
                      <a:pt x="952" y="888"/>
                      <a:pt x="936" y="948"/>
                    </a:cubicBezTo>
                    <a:lnTo>
                      <a:pt x="922" y="948"/>
                    </a:lnTo>
                    <a:cubicBezTo>
                      <a:pt x="829" y="943"/>
                      <a:pt x="740" y="932"/>
                      <a:pt x="648" y="925"/>
                    </a:cubicBezTo>
                    <a:lnTo>
                      <a:pt x="714" y="315"/>
                    </a:lnTo>
                    <a:close/>
                    <a:moveTo>
                      <a:pt x="714" y="0"/>
                    </a:moveTo>
                    <a:cubicBezTo>
                      <a:pt x="600" y="374"/>
                      <a:pt x="371" y="962"/>
                      <a:pt x="1" y="1236"/>
                    </a:cubicBezTo>
                    <a:lnTo>
                      <a:pt x="301" y="1247"/>
                    </a:lnTo>
                    <a:cubicBezTo>
                      <a:pt x="304" y="1247"/>
                      <a:pt x="306" y="1247"/>
                      <a:pt x="309" y="1247"/>
                    </a:cubicBezTo>
                    <a:cubicBezTo>
                      <a:pt x="453" y="1247"/>
                      <a:pt x="579" y="1156"/>
                      <a:pt x="626" y="1028"/>
                    </a:cubicBezTo>
                    <a:cubicBezTo>
                      <a:pt x="722" y="1036"/>
                      <a:pt x="815" y="1043"/>
                      <a:pt x="911" y="1051"/>
                    </a:cubicBezTo>
                    <a:cubicBezTo>
                      <a:pt x="925" y="1052"/>
                      <a:pt x="940" y="1053"/>
                      <a:pt x="954" y="1053"/>
                    </a:cubicBezTo>
                    <a:cubicBezTo>
                      <a:pt x="990" y="1053"/>
                      <a:pt x="1023" y="1045"/>
                      <a:pt x="1033" y="1003"/>
                    </a:cubicBezTo>
                    <a:cubicBezTo>
                      <a:pt x="1066" y="866"/>
                      <a:pt x="1088" y="726"/>
                      <a:pt x="1107" y="584"/>
                    </a:cubicBezTo>
                    <a:cubicBezTo>
                      <a:pt x="1122" y="492"/>
                      <a:pt x="1133" y="396"/>
                      <a:pt x="1133" y="299"/>
                    </a:cubicBezTo>
                    <a:cubicBezTo>
                      <a:pt x="1133" y="282"/>
                      <a:pt x="1118" y="255"/>
                      <a:pt x="1095" y="251"/>
                    </a:cubicBezTo>
                    <a:cubicBezTo>
                      <a:pt x="974" y="229"/>
                      <a:pt x="851" y="215"/>
                      <a:pt x="726" y="215"/>
                    </a:cubicBezTo>
                    <a:lnTo>
                      <a:pt x="748" y="0"/>
                    </a:lnTo>
                    <a:lnTo>
                      <a:pt x="714" y="0"/>
                    </a:lnTo>
                    <a:close/>
                  </a:path>
                </a:pathLst>
              </a:custGeom>
              <a:solidFill>
                <a:srgbClr val="5A54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52"/>
              <p:cNvSpPr/>
              <p:nvPr/>
            </p:nvSpPr>
            <p:spPr>
              <a:xfrm>
                <a:off x="1369374" y="3134854"/>
                <a:ext cx="334178" cy="109338"/>
              </a:xfrm>
              <a:custGeom>
                <a:rect b="b" l="l" r="r" t="t"/>
                <a:pathLst>
                  <a:path extrusionOk="0" h="426" w="1302">
                    <a:moveTo>
                      <a:pt x="651" y="1"/>
                    </a:moveTo>
                    <a:cubicBezTo>
                      <a:pt x="381" y="1"/>
                      <a:pt x="148" y="52"/>
                      <a:pt x="52" y="130"/>
                    </a:cubicBezTo>
                    <a:cubicBezTo>
                      <a:pt x="23" y="152"/>
                      <a:pt x="4" y="175"/>
                      <a:pt x="0" y="200"/>
                    </a:cubicBezTo>
                    <a:lnTo>
                      <a:pt x="0" y="211"/>
                    </a:lnTo>
                    <a:cubicBezTo>
                      <a:pt x="0" y="219"/>
                      <a:pt x="0" y="222"/>
                      <a:pt x="4" y="230"/>
                    </a:cubicBezTo>
                    <a:cubicBezTo>
                      <a:pt x="11" y="267"/>
                      <a:pt x="48" y="300"/>
                      <a:pt x="103" y="325"/>
                    </a:cubicBezTo>
                    <a:cubicBezTo>
                      <a:pt x="218" y="385"/>
                      <a:pt x="422" y="426"/>
                      <a:pt x="651" y="426"/>
                    </a:cubicBezTo>
                    <a:cubicBezTo>
                      <a:pt x="880" y="426"/>
                      <a:pt x="1080" y="385"/>
                      <a:pt x="1199" y="325"/>
                    </a:cubicBezTo>
                    <a:cubicBezTo>
                      <a:pt x="1243" y="303"/>
                      <a:pt x="1276" y="278"/>
                      <a:pt x="1291" y="248"/>
                    </a:cubicBezTo>
                    <a:cubicBezTo>
                      <a:pt x="1298" y="237"/>
                      <a:pt x="1302" y="226"/>
                      <a:pt x="1302" y="211"/>
                    </a:cubicBezTo>
                    <a:cubicBezTo>
                      <a:pt x="1302" y="204"/>
                      <a:pt x="1298" y="197"/>
                      <a:pt x="1298" y="189"/>
                    </a:cubicBezTo>
                    <a:cubicBezTo>
                      <a:pt x="1291" y="167"/>
                      <a:pt x="1276" y="148"/>
                      <a:pt x="1250" y="130"/>
                    </a:cubicBezTo>
                    <a:cubicBezTo>
                      <a:pt x="1154" y="52"/>
                      <a:pt x="921" y="1"/>
                      <a:pt x="6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52"/>
              <p:cNvSpPr/>
              <p:nvPr/>
            </p:nvSpPr>
            <p:spPr>
              <a:xfrm>
                <a:off x="1395810" y="3168990"/>
                <a:ext cx="281305" cy="75202"/>
              </a:xfrm>
              <a:custGeom>
                <a:rect b="b" l="l" r="r" t="t"/>
                <a:pathLst>
                  <a:path extrusionOk="0" h="293" w="1096">
                    <a:moveTo>
                      <a:pt x="548" y="1"/>
                    </a:moveTo>
                    <a:cubicBezTo>
                      <a:pt x="315" y="1"/>
                      <a:pt x="115" y="64"/>
                      <a:pt x="34" y="148"/>
                    </a:cubicBezTo>
                    <a:cubicBezTo>
                      <a:pt x="19" y="163"/>
                      <a:pt x="8" y="178"/>
                      <a:pt x="0" y="192"/>
                    </a:cubicBezTo>
                    <a:cubicBezTo>
                      <a:pt x="115" y="252"/>
                      <a:pt x="319" y="293"/>
                      <a:pt x="548" y="293"/>
                    </a:cubicBezTo>
                    <a:cubicBezTo>
                      <a:pt x="777" y="293"/>
                      <a:pt x="977" y="252"/>
                      <a:pt x="1096" y="192"/>
                    </a:cubicBezTo>
                    <a:cubicBezTo>
                      <a:pt x="1088" y="178"/>
                      <a:pt x="1077" y="163"/>
                      <a:pt x="1062" y="148"/>
                    </a:cubicBezTo>
                    <a:cubicBezTo>
                      <a:pt x="977" y="64"/>
                      <a:pt x="781" y="1"/>
                      <a:pt x="5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76" name="Google Shape;2076;p52"/>
          <p:cNvGrpSpPr/>
          <p:nvPr/>
        </p:nvGrpSpPr>
        <p:grpSpPr>
          <a:xfrm>
            <a:off x="6921500" y="1063625"/>
            <a:ext cx="914400" cy="914400"/>
            <a:chOff x="2350924" y="382650"/>
            <a:chExt cx="826170" cy="763024"/>
          </a:xfrm>
        </p:grpSpPr>
        <p:sp>
          <p:nvSpPr>
            <p:cNvPr id="2077" name="Google Shape;2077;p52"/>
            <p:cNvSpPr/>
            <p:nvPr/>
          </p:nvSpPr>
          <p:spPr>
            <a:xfrm>
              <a:off x="2350924" y="382650"/>
              <a:ext cx="826170" cy="763024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52"/>
            <p:cNvSpPr/>
            <p:nvPr/>
          </p:nvSpPr>
          <p:spPr>
            <a:xfrm>
              <a:off x="2434700" y="460016"/>
              <a:ext cx="658630" cy="608296"/>
            </a:xfrm>
            <a:custGeom>
              <a:rect b="b" l="l" r="r" t="t"/>
              <a:pathLst>
                <a:path extrusionOk="0" h="4787" w="5183">
                  <a:moveTo>
                    <a:pt x="2590" y="0"/>
                  </a:moveTo>
                  <a:cubicBezTo>
                    <a:pt x="1162" y="0"/>
                    <a:pt x="1" y="1073"/>
                    <a:pt x="1" y="2393"/>
                  </a:cubicBezTo>
                  <a:cubicBezTo>
                    <a:pt x="1" y="3714"/>
                    <a:pt x="1162" y="4787"/>
                    <a:pt x="2590" y="4787"/>
                  </a:cubicBezTo>
                  <a:cubicBezTo>
                    <a:pt x="4022" y="4787"/>
                    <a:pt x="5183" y="3714"/>
                    <a:pt x="5183" y="2393"/>
                  </a:cubicBezTo>
                  <a:cubicBezTo>
                    <a:pt x="5183" y="1073"/>
                    <a:pt x="4022" y="0"/>
                    <a:pt x="2590" y="0"/>
                  </a:cubicBezTo>
                  <a:close/>
                </a:path>
              </a:pathLst>
            </a:custGeom>
            <a:solidFill>
              <a:srgbClr val="EEA227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52"/>
            <p:cNvSpPr/>
            <p:nvPr/>
          </p:nvSpPr>
          <p:spPr>
            <a:xfrm>
              <a:off x="2520665" y="529148"/>
              <a:ext cx="486697" cy="449455"/>
            </a:xfrm>
            <a:custGeom>
              <a:rect b="b" l="l" r="r" t="t"/>
              <a:pathLst>
                <a:path extrusionOk="0" h="3537" w="3830">
                  <a:moveTo>
                    <a:pt x="1913" y="0"/>
                  </a:moveTo>
                  <a:cubicBezTo>
                    <a:pt x="855" y="0"/>
                    <a:pt x="0" y="791"/>
                    <a:pt x="0" y="1768"/>
                  </a:cubicBezTo>
                  <a:cubicBezTo>
                    <a:pt x="0" y="2745"/>
                    <a:pt x="855" y="3537"/>
                    <a:pt x="1913" y="3537"/>
                  </a:cubicBezTo>
                  <a:cubicBezTo>
                    <a:pt x="2971" y="3537"/>
                    <a:pt x="3829" y="2745"/>
                    <a:pt x="3829" y="1768"/>
                  </a:cubicBezTo>
                  <a:cubicBezTo>
                    <a:pt x="3829" y="791"/>
                    <a:pt x="2971" y="0"/>
                    <a:pt x="19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0" name="Google Shape;2080;p52"/>
          <p:cNvGrpSpPr/>
          <p:nvPr/>
        </p:nvGrpSpPr>
        <p:grpSpPr>
          <a:xfrm>
            <a:off x="6280150" y="2473325"/>
            <a:ext cx="1255713" cy="1966912"/>
            <a:chOff x="7507102" y="265565"/>
            <a:chExt cx="1369395" cy="2143964"/>
          </a:xfrm>
        </p:grpSpPr>
        <p:sp>
          <p:nvSpPr>
            <p:cNvPr id="2081" name="Google Shape;2081;p52"/>
            <p:cNvSpPr/>
            <p:nvPr/>
          </p:nvSpPr>
          <p:spPr>
            <a:xfrm>
              <a:off x="7853624" y="2320541"/>
              <a:ext cx="1015411" cy="88988"/>
            </a:xfrm>
            <a:custGeom>
              <a:rect b="b" l="l" r="r" t="t"/>
              <a:pathLst>
                <a:path extrusionOk="0" h="453" w="5169">
                  <a:moveTo>
                    <a:pt x="2584" y="0"/>
                  </a:moveTo>
                  <a:cubicBezTo>
                    <a:pt x="1155" y="0"/>
                    <a:pt x="1" y="104"/>
                    <a:pt x="1" y="226"/>
                  </a:cubicBezTo>
                  <a:cubicBezTo>
                    <a:pt x="1" y="352"/>
                    <a:pt x="1155" y="452"/>
                    <a:pt x="2584" y="452"/>
                  </a:cubicBezTo>
                  <a:cubicBezTo>
                    <a:pt x="4011" y="452"/>
                    <a:pt x="5169" y="352"/>
                    <a:pt x="5169" y="226"/>
                  </a:cubicBezTo>
                  <a:cubicBezTo>
                    <a:pt x="5169" y="104"/>
                    <a:pt x="4011" y="0"/>
                    <a:pt x="2584" y="0"/>
                  </a:cubicBezTo>
                  <a:close/>
                </a:path>
              </a:pathLst>
            </a:custGeom>
            <a:solidFill>
              <a:srgbClr val="5A5402">
                <a:alpha val="47843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52"/>
            <p:cNvSpPr/>
            <p:nvPr/>
          </p:nvSpPr>
          <p:spPr>
            <a:xfrm>
              <a:off x="7507102" y="1519255"/>
              <a:ext cx="238481" cy="251054"/>
            </a:xfrm>
            <a:custGeom>
              <a:rect b="b" l="l" r="r" t="t"/>
              <a:pathLst>
                <a:path extrusionOk="0" h="1278" w="1214">
                  <a:moveTo>
                    <a:pt x="756" y="1"/>
                  </a:moveTo>
                  <a:cubicBezTo>
                    <a:pt x="541" y="56"/>
                    <a:pt x="245" y="134"/>
                    <a:pt x="97" y="289"/>
                  </a:cubicBezTo>
                  <a:cubicBezTo>
                    <a:pt x="64" y="322"/>
                    <a:pt x="30" y="360"/>
                    <a:pt x="23" y="411"/>
                  </a:cubicBezTo>
                  <a:cubicBezTo>
                    <a:pt x="15" y="459"/>
                    <a:pt x="42" y="522"/>
                    <a:pt x="93" y="541"/>
                  </a:cubicBezTo>
                  <a:cubicBezTo>
                    <a:pt x="30" y="566"/>
                    <a:pt x="1" y="645"/>
                    <a:pt x="23" y="715"/>
                  </a:cubicBezTo>
                  <a:cubicBezTo>
                    <a:pt x="45" y="785"/>
                    <a:pt x="119" y="841"/>
                    <a:pt x="193" y="841"/>
                  </a:cubicBezTo>
                  <a:cubicBezTo>
                    <a:pt x="153" y="896"/>
                    <a:pt x="156" y="981"/>
                    <a:pt x="204" y="1044"/>
                  </a:cubicBezTo>
                  <a:cubicBezTo>
                    <a:pt x="241" y="1097"/>
                    <a:pt x="307" y="1128"/>
                    <a:pt x="367" y="1128"/>
                  </a:cubicBezTo>
                  <a:cubicBezTo>
                    <a:pt x="378" y="1128"/>
                    <a:pt x="390" y="1127"/>
                    <a:pt x="400" y="1125"/>
                  </a:cubicBezTo>
                  <a:cubicBezTo>
                    <a:pt x="397" y="1196"/>
                    <a:pt x="467" y="1266"/>
                    <a:pt x="541" y="1277"/>
                  </a:cubicBezTo>
                  <a:cubicBezTo>
                    <a:pt x="547" y="1277"/>
                    <a:pt x="554" y="1278"/>
                    <a:pt x="561" y="1278"/>
                  </a:cubicBezTo>
                  <a:cubicBezTo>
                    <a:pt x="626" y="1278"/>
                    <a:pt x="685" y="1243"/>
                    <a:pt x="725" y="1196"/>
                  </a:cubicBezTo>
                  <a:cubicBezTo>
                    <a:pt x="774" y="1143"/>
                    <a:pt x="800" y="1080"/>
                    <a:pt x="833" y="1022"/>
                  </a:cubicBezTo>
                  <a:cubicBezTo>
                    <a:pt x="881" y="925"/>
                    <a:pt x="947" y="841"/>
                    <a:pt x="1044" y="792"/>
                  </a:cubicBezTo>
                  <a:cubicBezTo>
                    <a:pt x="1140" y="748"/>
                    <a:pt x="1214" y="382"/>
                    <a:pt x="1214" y="382"/>
                  </a:cubicBezTo>
                  <a:cubicBezTo>
                    <a:pt x="1214" y="382"/>
                    <a:pt x="955" y="122"/>
                    <a:pt x="756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52"/>
            <p:cNvSpPr/>
            <p:nvPr/>
          </p:nvSpPr>
          <p:spPr>
            <a:xfrm>
              <a:off x="7638718" y="1265649"/>
              <a:ext cx="374419" cy="351829"/>
            </a:xfrm>
            <a:custGeom>
              <a:rect b="b" l="l" r="r" t="t"/>
              <a:pathLst>
                <a:path extrusionOk="0" h="1791" w="1906">
                  <a:moveTo>
                    <a:pt x="1732" y="1"/>
                  </a:moveTo>
                  <a:lnTo>
                    <a:pt x="1580" y="119"/>
                  </a:lnTo>
                  <a:lnTo>
                    <a:pt x="1221" y="400"/>
                  </a:lnTo>
                  <a:lnTo>
                    <a:pt x="0" y="1350"/>
                  </a:lnTo>
                  <a:lnTo>
                    <a:pt x="455" y="1791"/>
                  </a:lnTo>
                  <a:lnTo>
                    <a:pt x="1506" y="1306"/>
                  </a:lnTo>
                  <a:lnTo>
                    <a:pt x="1906" y="1106"/>
                  </a:lnTo>
                  <a:lnTo>
                    <a:pt x="1813" y="515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52"/>
            <p:cNvSpPr/>
            <p:nvPr/>
          </p:nvSpPr>
          <p:spPr>
            <a:xfrm>
              <a:off x="7878572" y="1289025"/>
              <a:ext cx="134563" cy="233374"/>
            </a:xfrm>
            <a:custGeom>
              <a:rect b="b" l="l" r="r" t="t"/>
              <a:pathLst>
                <a:path extrusionOk="0" h="1188" w="685">
                  <a:moveTo>
                    <a:pt x="359" y="0"/>
                  </a:moveTo>
                  <a:lnTo>
                    <a:pt x="0" y="281"/>
                  </a:lnTo>
                  <a:lnTo>
                    <a:pt x="285" y="1187"/>
                  </a:lnTo>
                  <a:lnTo>
                    <a:pt x="685" y="987"/>
                  </a:lnTo>
                  <a:lnTo>
                    <a:pt x="592" y="396"/>
                  </a:lnTo>
                  <a:lnTo>
                    <a:pt x="359" y="0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52"/>
            <p:cNvSpPr/>
            <p:nvPr/>
          </p:nvSpPr>
          <p:spPr>
            <a:xfrm>
              <a:off x="7887216" y="1105156"/>
              <a:ext cx="332184" cy="425102"/>
            </a:xfrm>
            <a:custGeom>
              <a:rect b="b" l="l" r="r" t="t"/>
              <a:pathLst>
                <a:path extrusionOk="0" h="2164" w="1691">
                  <a:moveTo>
                    <a:pt x="1525" y="0"/>
                  </a:moveTo>
                  <a:lnTo>
                    <a:pt x="1465" y="15"/>
                  </a:lnTo>
                  <a:cubicBezTo>
                    <a:pt x="1054" y="122"/>
                    <a:pt x="0" y="1028"/>
                    <a:pt x="0" y="1028"/>
                  </a:cubicBezTo>
                  <a:lnTo>
                    <a:pt x="514" y="2164"/>
                  </a:lnTo>
                  <a:lnTo>
                    <a:pt x="1691" y="158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52"/>
            <p:cNvSpPr/>
            <p:nvPr/>
          </p:nvSpPr>
          <p:spPr>
            <a:xfrm>
              <a:off x="8519865" y="2245141"/>
              <a:ext cx="356631" cy="129780"/>
            </a:xfrm>
            <a:custGeom>
              <a:rect b="b" l="l" r="r" t="t"/>
              <a:pathLst>
                <a:path extrusionOk="0" h="660" w="1818">
                  <a:moveTo>
                    <a:pt x="175" y="1"/>
                  </a:moveTo>
                  <a:lnTo>
                    <a:pt x="26" y="501"/>
                  </a:lnTo>
                  <a:lnTo>
                    <a:pt x="1" y="638"/>
                  </a:lnTo>
                  <a:lnTo>
                    <a:pt x="1806" y="660"/>
                  </a:lnTo>
                  <a:cubicBezTo>
                    <a:pt x="1806" y="660"/>
                    <a:pt x="1817" y="590"/>
                    <a:pt x="1783" y="489"/>
                  </a:cubicBezTo>
                  <a:cubicBezTo>
                    <a:pt x="1739" y="360"/>
                    <a:pt x="1580" y="149"/>
                    <a:pt x="1184" y="53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52"/>
            <p:cNvSpPr/>
            <p:nvPr/>
          </p:nvSpPr>
          <p:spPr>
            <a:xfrm>
              <a:off x="8518775" y="2341166"/>
              <a:ext cx="357722" cy="33592"/>
            </a:xfrm>
            <a:custGeom>
              <a:rect b="b" l="l" r="r" t="t"/>
              <a:pathLst>
                <a:path extrusionOk="0" h="171" w="1821">
                  <a:moveTo>
                    <a:pt x="1786" y="0"/>
                  </a:moveTo>
                  <a:lnTo>
                    <a:pt x="29" y="12"/>
                  </a:lnTo>
                  <a:lnTo>
                    <a:pt x="0" y="149"/>
                  </a:lnTo>
                  <a:lnTo>
                    <a:pt x="1805" y="171"/>
                  </a:lnTo>
                  <a:cubicBezTo>
                    <a:pt x="1805" y="171"/>
                    <a:pt x="1820" y="101"/>
                    <a:pt x="1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52"/>
            <p:cNvSpPr/>
            <p:nvPr/>
          </p:nvSpPr>
          <p:spPr>
            <a:xfrm>
              <a:off x="8400321" y="1671300"/>
              <a:ext cx="353989" cy="590899"/>
            </a:xfrm>
            <a:custGeom>
              <a:rect b="b" l="l" r="r" t="t"/>
              <a:pathLst>
                <a:path extrusionOk="0" h="3008" w="1802">
                  <a:moveTo>
                    <a:pt x="1128" y="0"/>
                  </a:moveTo>
                  <a:lnTo>
                    <a:pt x="0" y="569"/>
                  </a:lnTo>
                  <a:lnTo>
                    <a:pt x="141" y="1010"/>
                  </a:lnTo>
                  <a:lnTo>
                    <a:pt x="385" y="1790"/>
                  </a:lnTo>
                  <a:lnTo>
                    <a:pt x="769" y="3007"/>
                  </a:lnTo>
                  <a:lnTo>
                    <a:pt x="1802" y="3004"/>
                  </a:lnTo>
                  <a:lnTo>
                    <a:pt x="1391" y="1158"/>
                  </a:lnTo>
                  <a:lnTo>
                    <a:pt x="1247" y="533"/>
                  </a:lnTo>
                  <a:lnTo>
                    <a:pt x="1128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52"/>
            <p:cNvSpPr/>
            <p:nvPr/>
          </p:nvSpPr>
          <p:spPr>
            <a:xfrm>
              <a:off x="8427822" y="1775807"/>
              <a:ext cx="245750" cy="247125"/>
            </a:xfrm>
            <a:custGeom>
              <a:rect b="b" l="l" r="r" t="t"/>
              <a:pathLst>
                <a:path extrusionOk="0" h="1258" w="1251">
                  <a:moveTo>
                    <a:pt x="1107" y="1"/>
                  </a:moveTo>
                  <a:lnTo>
                    <a:pt x="1" y="478"/>
                  </a:lnTo>
                  <a:lnTo>
                    <a:pt x="245" y="1258"/>
                  </a:lnTo>
                  <a:lnTo>
                    <a:pt x="1251" y="626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52"/>
            <p:cNvSpPr/>
            <p:nvPr/>
          </p:nvSpPr>
          <p:spPr>
            <a:xfrm>
              <a:off x="7860270" y="2245141"/>
              <a:ext cx="356631" cy="129780"/>
            </a:xfrm>
            <a:custGeom>
              <a:rect b="b" l="l" r="r" t="t"/>
              <a:pathLst>
                <a:path extrusionOk="0" h="660" w="1816">
                  <a:moveTo>
                    <a:pt x="1643" y="1"/>
                  </a:moveTo>
                  <a:lnTo>
                    <a:pt x="632" y="53"/>
                  </a:lnTo>
                  <a:cubicBezTo>
                    <a:pt x="236" y="149"/>
                    <a:pt x="77" y="360"/>
                    <a:pt x="33" y="489"/>
                  </a:cubicBezTo>
                  <a:cubicBezTo>
                    <a:pt x="0" y="590"/>
                    <a:pt x="11" y="660"/>
                    <a:pt x="11" y="660"/>
                  </a:cubicBezTo>
                  <a:lnTo>
                    <a:pt x="1816" y="638"/>
                  </a:lnTo>
                  <a:lnTo>
                    <a:pt x="1790" y="501"/>
                  </a:lnTo>
                  <a:lnTo>
                    <a:pt x="1643" y="1"/>
                  </a:lnTo>
                  <a:close/>
                </a:path>
              </a:pathLst>
            </a:custGeom>
            <a:solidFill>
              <a:srgbClr val="5A540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52"/>
            <p:cNvSpPr/>
            <p:nvPr/>
          </p:nvSpPr>
          <p:spPr>
            <a:xfrm>
              <a:off x="7859714" y="2341166"/>
              <a:ext cx="356740" cy="33592"/>
            </a:xfrm>
            <a:custGeom>
              <a:rect b="b" l="l" r="r" t="t"/>
              <a:pathLst>
                <a:path extrusionOk="0" h="171" w="1816">
                  <a:moveTo>
                    <a:pt x="33" y="0"/>
                  </a:moveTo>
                  <a:cubicBezTo>
                    <a:pt x="0" y="101"/>
                    <a:pt x="11" y="171"/>
                    <a:pt x="11" y="171"/>
                  </a:cubicBezTo>
                  <a:lnTo>
                    <a:pt x="1816" y="149"/>
                  </a:lnTo>
                  <a:lnTo>
                    <a:pt x="1790" y="1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52"/>
            <p:cNvSpPr/>
            <p:nvPr/>
          </p:nvSpPr>
          <p:spPr>
            <a:xfrm>
              <a:off x="7981704" y="1671300"/>
              <a:ext cx="353989" cy="590899"/>
            </a:xfrm>
            <a:custGeom>
              <a:rect b="b" l="l" r="r" t="t"/>
              <a:pathLst>
                <a:path extrusionOk="0" h="3008" w="1802">
                  <a:moveTo>
                    <a:pt x="674" y="0"/>
                  </a:moveTo>
                  <a:lnTo>
                    <a:pt x="551" y="533"/>
                  </a:lnTo>
                  <a:lnTo>
                    <a:pt x="411" y="1158"/>
                  </a:lnTo>
                  <a:lnTo>
                    <a:pt x="1" y="3004"/>
                  </a:lnTo>
                  <a:lnTo>
                    <a:pt x="1032" y="3007"/>
                  </a:lnTo>
                  <a:lnTo>
                    <a:pt x="1417" y="1790"/>
                  </a:lnTo>
                  <a:lnTo>
                    <a:pt x="1661" y="1010"/>
                  </a:lnTo>
                  <a:lnTo>
                    <a:pt x="1802" y="569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52"/>
            <p:cNvSpPr/>
            <p:nvPr/>
          </p:nvSpPr>
          <p:spPr>
            <a:xfrm>
              <a:off x="8062245" y="1775807"/>
              <a:ext cx="245750" cy="247125"/>
            </a:xfrm>
            <a:custGeom>
              <a:rect b="b" l="l" r="r" t="t"/>
              <a:pathLst>
                <a:path extrusionOk="0" h="1258" w="1251">
                  <a:moveTo>
                    <a:pt x="141" y="1"/>
                  </a:moveTo>
                  <a:lnTo>
                    <a:pt x="1" y="626"/>
                  </a:lnTo>
                  <a:lnTo>
                    <a:pt x="1007" y="1258"/>
                  </a:lnTo>
                  <a:lnTo>
                    <a:pt x="1251" y="478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52"/>
            <p:cNvSpPr/>
            <p:nvPr/>
          </p:nvSpPr>
          <p:spPr>
            <a:xfrm>
              <a:off x="8039851" y="1504718"/>
              <a:ext cx="644724" cy="465372"/>
            </a:xfrm>
            <a:custGeom>
              <a:rect b="b" l="l" r="r" t="t"/>
              <a:pathLst>
                <a:path extrusionOk="0" h="2369" w="3282">
                  <a:moveTo>
                    <a:pt x="2826" y="0"/>
                  </a:moveTo>
                  <a:lnTo>
                    <a:pt x="410" y="393"/>
                  </a:lnTo>
                  <a:lnTo>
                    <a:pt x="282" y="870"/>
                  </a:lnTo>
                  <a:lnTo>
                    <a:pt x="0" y="1891"/>
                  </a:lnTo>
                  <a:lnTo>
                    <a:pt x="1431" y="2368"/>
                  </a:lnTo>
                  <a:lnTo>
                    <a:pt x="1636" y="1595"/>
                  </a:lnTo>
                  <a:lnTo>
                    <a:pt x="1861" y="2327"/>
                  </a:lnTo>
                  <a:lnTo>
                    <a:pt x="3282" y="1765"/>
                  </a:lnTo>
                  <a:lnTo>
                    <a:pt x="2908" y="307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52"/>
            <p:cNvSpPr/>
            <p:nvPr/>
          </p:nvSpPr>
          <p:spPr>
            <a:xfrm>
              <a:off x="8095716" y="1504530"/>
              <a:ext cx="515903" cy="171310"/>
            </a:xfrm>
            <a:custGeom>
              <a:rect b="b" l="l" r="r" t="t"/>
              <a:pathLst>
                <a:path extrusionOk="0" h="871" w="2627">
                  <a:moveTo>
                    <a:pt x="2545" y="0"/>
                  </a:moveTo>
                  <a:lnTo>
                    <a:pt x="129" y="393"/>
                  </a:lnTo>
                  <a:lnTo>
                    <a:pt x="1" y="870"/>
                  </a:lnTo>
                  <a:lnTo>
                    <a:pt x="1" y="870"/>
                  </a:lnTo>
                  <a:lnTo>
                    <a:pt x="2627" y="307"/>
                  </a:lnTo>
                  <a:lnTo>
                    <a:pt x="2545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52"/>
            <p:cNvSpPr/>
            <p:nvPr/>
          </p:nvSpPr>
          <p:spPr>
            <a:xfrm>
              <a:off x="8332894" y="1732943"/>
              <a:ext cx="27699" cy="193805"/>
            </a:xfrm>
            <a:custGeom>
              <a:rect b="b" l="l" r="r" t="t"/>
              <a:pathLst>
                <a:path extrusionOk="0" h="989" w="146">
                  <a:moveTo>
                    <a:pt x="16" y="1"/>
                  </a:moveTo>
                  <a:lnTo>
                    <a:pt x="1" y="988"/>
                  </a:lnTo>
                  <a:lnTo>
                    <a:pt x="146" y="437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52"/>
            <p:cNvSpPr/>
            <p:nvPr/>
          </p:nvSpPr>
          <p:spPr>
            <a:xfrm>
              <a:off x="8028199" y="1814272"/>
              <a:ext cx="306425" cy="167848"/>
            </a:xfrm>
            <a:custGeom>
              <a:rect b="b" l="l" r="r" t="t"/>
              <a:pathLst>
                <a:path extrusionOk="0" h="852" w="1559">
                  <a:moveTo>
                    <a:pt x="56" y="1"/>
                  </a:moveTo>
                  <a:lnTo>
                    <a:pt x="0" y="378"/>
                  </a:lnTo>
                  <a:lnTo>
                    <a:pt x="1487" y="851"/>
                  </a:lnTo>
                  <a:lnTo>
                    <a:pt x="1558" y="60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52"/>
            <p:cNvSpPr/>
            <p:nvPr/>
          </p:nvSpPr>
          <p:spPr>
            <a:xfrm>
              <a:off x="8390023" y="1798698"/>
              <a:ext cx="306426" cy="183422"/>
            </a:xfrm>
            <a:custGeom>
              <a:rect b="b" l="l" r="r" t="t"/>
              <a:pathLst>
                <a:path extrusionOk="0" h="933" w="1563">
                  <a:moveTo>
                    <a:pt x="1469" y="0"/>
                  </a:moveTo>
                  <a:lnTo>
                    <a:pt x="1" y="680"/>
                  </a:lnTo>
                  <a:lnTo>
                    <a:pt x="64" y="933"/>
                  </a:lnTo>
                  <a:lnTo>
                    <a:pt x="1563" y="370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rgbClr val="9352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52"/>
            <p:cNvSpPr/>
            <p:nvPr/>
          </p:nvSpPr>
          <p:spPr>
            <a:xfrm>
              <a:off x="8108802" y="1017936"/>
              <a:ext cx="518412" cy="600328"/>
            </a:xfrm>
            <a:custGeom>
              <a:rect b="b" l="l" r="r" t="t"/>
              <a:pathLst>
                <a:path extrusionOk="0" h="3056" w="2639">
                  <a:moveTo>
                    <a:pt x="1713" y="0"/>
                  </a:moveTo>
                  <a:lnTo>
                    <a:pt x="419" y="422"/>
                  </a:lnTo>
                  <a:cubicBezTo>
                    <a:pt x="189" y="496"/>
                    <a:pt x="34" y="707"/>
                    <a:pt x="34" y="940"/>
                  </a:cubicBezTo>
                  <a:cubicBezTo>
                    <a:pt x="30" y="1250"/>
                    <a:pt x="27" y="1617"/>
                    <a:pt x="23" y="1957"/>
                  </a:cubicBezTo>
                  <a:cubicBezTo>
                    <a:pt x="19" y="2042"/>
                    <a:pt x="19" y="2123"/>
                    <a:pt x="19" y="2201"/>
                  </a:cubicBezTo>
                  <a:cubicBezTo>
                    <a:pt x="15" y="2301"/>
                    <a:pt x="15" y="2401"/>
                    <a:pt x="11" y="2490"/>
                  </a:cubicBezTo>
                  <a:cubicBezTo>
                    <a:pt x="11" y="2575"/>
                    <a:pt x="8" y="2656"/>
                    <a:pt x="8" y="2727"/>
                  </a:cubicBezTo>
                  <a:cubicBezTo>
                    <a:pt x="4" y="2930"/>
                    <a:pt x="1" y="3055"/>
                    <a:pt x="1" y="3055"/>
                  </a:cubicBezTo>
                  <a:lnTo>
                    <a:pt x="2639" y="2797"/>
                  </a:lnTo>
                  <a:cubicBezTo>
                    <a:pt x="2620" y="2678"/>
                    <a:pt x="2598" y="2567"/>
                    <a:pt x="2579" y="2456"/>
                  </a:cubicBezTo>
                  <a:cubicBezTo>
                    <a:pt x="2557" y="2350"/>
                    <a:pt x="2535" y="2249"/>
                    <a:pt x="2512" y="2150"/>
                  </a:cubicBezTo>
                  <a:cubicBezTo>
                    <a:pt x="2494" y="2079"/>
                    <a:pt x="2479" y="2009"/>
                    <a:pt x="2461" y="1942"/>
                  </a:cubicBezTo>
                  <a:cubicBezTo>
                    <a:pt x="2434" y="1835"/>
                    <a:pt x="2409" y="1735"/>
                    <a:pt x="2379" y="1635"/>
                  </a:cubicBezTo>
                  <a:cubicBezTo>
                    <a:pt x="2076" y="569"/>
                    <a:pt x="1713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52"/>
            <p:cNvSpPr/>
            <p:nvPr/>
          </p:nvSpPr>
          <p:spPr>
            <a:xfrm>
              <a:off x="8185807" y="1032473"/>
              <a:ext cx="221194" cy="146546"/>
            </a:xfrm>
            <a:custGeom>
              <a:rect b="b" l="l" r="r" t="t"/>
              <a:pathLst>
                <a:path extrusionOk="0" h="746" w="1126">
                  <a:moveTo>
                    <a:pt x="1125" y="0"/>
                  </a:moveTo>
                  <a:lnTo>
                    <a:pt x="0" y="270"/>
                  </a:lnTo>
                  <a:cubicBezTo>
                    <a:pt x="0" y="270"/>
                    <a:pt x="328" y="746"/>
                    <a:pt x="643" y="746"/>
                  </a:cubicBezTo>
                  <a:cubicBezTo>
                    <a:pt x="668" y="746"/>
                    <a:pt x="694" y="743"/>
                    <a:pt x="719" y="736"/>
                  </a:cubicBezTo>
                  <a:cubicBezTo>
                    <a:pt x="1051" y="647"/>
                    <a:pt x="1125" y="0"/>
                    <a:pt x="11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52"/>
            <p:cNvSpPr/>
            <p:nvPr/>
          </p:nvSpPr>
          <p:spPr>
            <a:xfrm>
              <a:off x="8212719" y="1032473"/>
              <a:ext cx="173066" cy="124545"/>
            </a:xfrm>
            <a:custGeom>
              <a:rect b="b" l="l" r="r" t="t"/>
              <a:pathLst>
                <a:path extrusionOk="0" h="634" w="881">
                  <a:moveTo>
                    <a:pt x="881" y="0"/>
                  </a:moveTo>
                  <a:lnTo>
                    <a:pt x="1" y="229"/>
                  </a:lnTo>
                  <a:cubicBezTo>
                    <a:pt x="1" y="229"/>
                    <a:pt x="256" y="634"/>
                    <a:pt x="502" y="634"/>
                  </a:cubicBezTo>
                  <a:cubicBezTo>
                    <a:pt x="523" y="634"/>
                    <a:pt x="543" y="631"/>
                    <a:pt x="563" y="625"/>
                  </a:cubicBezTo>
                  <a:cubicBezTo>
                    <a:pt x="826" y="548"/>
                    <a:pt x="881" y="0"/>
                    <a:pt x="881" y="0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52"/>
            <p:cNvSpPr/>
            <p:nvPr/>
          </p:nvSpPr>
          <p:spPr>
            <a:xfrm>
              <a:off x="8112534" y="1338922"/>
              <a:ext cx="479713" cy="111579"/>
            </a:xfrm>
            <a:custGeom>
              <a:rect b="b" l="l" r="r" t="t"/>
              <a:pathLst>
                <a:path extrusionOk="0" h="568" w="2442">
                  <a:moveTo>
                    <a:pt x="2360" y="1"/>
                  </a:moveTo>
                  <a:lnTo>
                    <a:pt x="4" y="323"/>
                  </a:lnTo>
                  <a:cubicBezTo>
                    <a:pt x="0" y="405"/>
                    <a:pt x="0" y="486"/>
                    <a:pt x="0" y="567"/>
                  </a:cubicBezTo>
                  <a:lnTo>
                    <a:pt x="2442" y="308"/>
                  </a:lnTo>
                  <a:cubicBezTo>
                    <a:pt x="2415" y="201"/>
                    <a:pt x="2390" y="101"/>
                    <a:pt x="2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2"/>
            <p:cNvSpPr/>
            <p:nvPr/>
          </p:nvSpPr>
          <p:spPr>
            <a:xfrm>
              <a:off x="8110177" y="1440089"/>
              <a:ext cx="505447" cy="113544"/>
            </a:xfrm>
            <a:custGeom>
              <a:rect b="b" l="l" r="r" t="t"/>
              <a:pathLst>
                <a:path extrusionOk="0" h="578" w="2573">
                  <a:moveTo>
                    <a:pt x="2505" y="1"/>
                  </a:moveTo>
                  <a:lnTo>
                    <a:pt x="4" y="341"/>
                  </a:lnTo>
                  <a:cubicBezTo>
                    <a:pt x="4" y="426"/>
                    <a:pt x="1" y="507"/>
                    <a:pt x="1" y="578"/>
                  </a:cubicBezTo>
                  <a:lnTo>
                    <a:pt x="2572" y="307"/>
                  </a:lnTo>
                  <a:cubicBezTo>
                    <a:pt x="2550" y="201"/>
                    <a:pt x="2528" y="97"/>
                    <a:pt x="2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52"/>
            <p:cNvSpPr/>
            <p:nvPr/>
          </p:nvSpPr>
          <p:spPr>
            <a:xfrm>
              <a:off x="7892323" y="907536"/>
              <a:ext cx="189960" cy="157547"/>
            </a:xfrm>
            <a:custGeom>
              <a:rect b="b" l="l" r="r" t="t"/>
              <a:pathLst>
                <a:path extrusionOk="0" h="802" w="967">
                  <a:moveTo>
                    <a:pt x="503" y="0"/>
                  </a:moveTo>
                  <a:cubicBezTo>
                    <a:pt x="482" y="0"/>
                    <a:pt x="461" y="1"/>
                    <a:pt x="441" y="4"/>
                  </a:cubicBezTo>
                  <a:cubicBezTo>
                    <a:pt x="185" y="30"/>
                    <a:pt x="0" y="229"/>
                    <a:pt x="22" y="451"/>
                  </a:cubicBezTo>
                  <a:cubicBezTo>
                    <a:pt x="43" y="653"/>
                    <a:pt x="237" y="802"/>
                    <a:pt x="469" y="802"/>
                  </a:cubicBezTo>
                  <a:cubicBezTo>
                    <a:pt x="488" y="802"/>
                    <a:pt x="507" y="801"/>
                    <a:pt x="526" y="799"/>
                  </a:cubicBezTo>
                  <a:cubicBezTo>
                    <a:pt x="781" y="769"/>
                    <a:pt x="966" y="570"/>
                    <a:pt x="944" y="351"/>
                  </a:cubicBezTo>
                  <a:cubicBezTo>
                    <a:pt x="924" y="151"/>
                    <a:pt x="731" y="0"/>
                    <a:pt x="503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52"/>
            <p:cNvSpPr/>
            <p:nvPr/>
          </p:nvSpPr>
          <p:spPr>
            <a:xfrm>
              <a:off x="7928469" y="959397"/>
              <a:ext cx="132009" cy="92524"/>
            </a:xfrm>
            <a:custGeom>
              <a:rect b="b" l="l" r="r" t="t"/>
              <a:pathLst>
                <a:path extrusionOk="0" h="471" w="672">
                  <a:moveTo>
                    <a:pt x="349" y="0"/>
                  </a:moveTo>
                  <a:cubicBezTo>
                    <a:pt x="336" y="0"/>
                    <a:pt x="324" y="1"/>
                    <a:pt x="312" y="2"/>
                  </a:cubicBezTo>
                  <a:cubicBezTo>
                    <a:pt x="134" y="21"/>
                    <a:pt x="1" y="139"/>
                    <a:pt x="16" y="268"/>
                  </a:cubicBezTo>
                  <a:cubicBezTo>
                    <a:pt x="30" y="386"/>
                    <a:pt x="157" y="470"/>
                    <a:pt x="314" y="470"/>
                  </a:cubicBezTo>
                  <a:cubicBezTo>
                    <a:pt x="329" y="470"/>
                    <a:pt x="345" y="470"/>
                    <a:pt x="360" y="468"/>
                  </a:cubicBezTo>
                  <a:cubicBezTo>
                    <a:pt x="538" y="450"/>
                    <a:pt x="671" y="331"/>
                    <a:pt x="656" y="206"/>
                  </a:cubicBezTo>
                  <a:cubicBezTo>
                    <a:pt x="645" y="86"/>
                    <a:pt x="510" y="0"/>
                    <a:pt x="349" y="0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2"/>
            <p:cNvSpPr/>
            <p:nvPr/>
          </p:nvSpPr>
          <p:spPr>
            <a:xfrm>
              <a:off x="8437251" y="790457"/>
              <a:ext cx="202139" cy="162262"/>
            </a:xfrm>
            <a:custGeom>
              <a:rect b="b" l="l" r="r" t="t"/>
              <a:pathLst>
                <a:path extrusionOk="0" h="826" w="1029">
                  <a:moveTo>
                    <a:pt x="567" y="1"/>
                  </a:moveTo>
                  <a:cubicBezTo>
                    <a:pt x="491" y="1"/>
                    <a:pt x="412" y="18"/>
                    <a:pt x="337" y="56"/>
                  </a:cubicBezTo>
                  <a:cubicBezTo>
                    <a:pt x="108" y="170"/>
                    <a:pt x="1" y="422"/>
                    <a:pt x="101" y="618"/>
                  </a:cubicBezTo>
                  <a:cubicBezTo>
                    <a:pt x="165" y="751"/>
                    <a:pt x="306" y="825"/>
                    <a:pt x="460" y="825"/>
                  </a:cubicBezTo>
                  <a:cubicBezTo>
                    <a:pt x="537" y="825"/>
                    <a:pt x="616" y="807"/>
                    <a:pt x="692" y="770"/>
                  </a:cubicBezTo>
                  <a:cubicBezTo>
                    <a:pt x="922" y="659"/>
                    <a:pt x="1029" y="404"/>
                    <a:pt x="929" y="208"/>
                  </a:cubicBezTo>
                  <a:cubicBezTo>
                    <a:pt x="865" y="76"/>
                    <a:pt x="723" y="1"/>
                    <a:pt x="567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52"/>
            <p:cNvSpPr/>
            <p:nvPr/>
          </p:nvSpPr>
          <p:spPr>
            <a:xfrm>
              <a:off x="8475165" y="841925"/>
              <a:ext cx="135938" cy="100186"/>
            </a:xfrm>
            <a:custGeom>
              <a:rect b="b" l="l" r="r" t="t"/>
              <a:pathLst>
                <a:path extrusionOk="0" h="510" w="692">
                  <a:moveTo>
                    <a:pt x="423" y="1"/>
                  </a:moveTo>
                  <a:cubicBezTo>
                    <a:pt x="365" y="1"/>
                    <a:pt x="302" y="15"/>
                    <a:pt x="241" y="45"/>
                  </a:cubicBezTo>
                  <a:cubicBezTo>
                    <a:pt x="81" y="127"/>
                    <a:pt x="0" y="286"/>
                    <a:pt x="55" y="400"/>
                  </a:cubicBezTo>
                  <a:cubicBezTo>
                    <a:pt x="92" y="471"/>
                    <a:pt x="173" y="510"/>
                    <a:pt x="267" y="510"/>
                  </a:cubicBezTo>
                  <a:cubicBezTo>
                    <a:pt x="326" y="510"/>
                    <a:pt x="390" y="495"/>
                    <a:pt x="451" y="463"/>
                  </a:cubicBezTo>
                  <a:cubicBezTo>
                    <a:pt x="607" y="386"/>
                    <a:pt x="692" y="227"/>
                    <a:pt x="632" y="112"/>
                  </a:cubicBezTo>
                  <a:cubicBezTo>
                    <a:pt x="596" y="39"/>
                    <a:pt x="516" y="1"/>
                    <a:pt x="423" y="1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52"/>
            <p:cNvSpPr/>
            <p:nvPr/>
          </p:nvSpPr>
          <p:spPr>
            <a:xfrm>
              <a:off x="7941630" y="541762"/>
              <a:ext cx="622330" cy="563594"/>
            </a:xfrm>
            <a:custGeom>
              <a:rect b="b" l="l" r="r" t="t"/>
              <a:pathLst>
                <a:path extrusionOk="0" h="2869" w="3168">
                  <a:moveTo>
                    <a:pt x="1601" y="1"/>
                  </a:moveTo>
                  <a:cubicBezTo>
                    <a:pt x="1531" y="1"/>
                    <a:pt x="1459" y="7"/>
                    <a:pt x="1385" y="19"/>
                  </a:cubicBezTo>
                  <a:cubicBezTo>
                    <a:pt x="164" y="123"/>
                    <a:pt x="0" y="1204"/>
                    <a:pt x="152" y="1988"/>
                  </a:cubicBezTo>
                  <a:cubicBezTo>
                    <a:pt x="266" y="2593"/>
                    <a:pt x="676" y="2868"/>
                    <a:pt x="1203" y="2868"/>
                  </a:cubicBezTo>
                  <a:cubicBezTo>
                    <a:pt x="1363" y="2868"/>
                    <a:pt x="1533" y="2843"/>
                    <a:pt x="1709" y="2794"/>
                  </a:cubicBezTo>
                  <a:cubicBezTo>
                    <a:pt x="2453" y="2590"/>
                    <a:pt x="3167" y="2228"/>
                    <a:pt x="3015" y="1440"/>
                  </a:cubicBezTo>
                  <a:cubicBezTo>
                    <a:pt x="2876" y="722"/>
                    <a:pt x="2366" y="1"/>
                    <a:pt x="1601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52"/>
            <p:cNvSpPr/>
            <p:nvPr/>
          </p:nvSpPr>
          <p:spPr>
            <a:xfrm>
              <a:off x="7951845" y="533315"/>
              <a:ext cx="568505" cy="352418"/>
            </a:xfrm>
            <a:custGeom>
              <a:rect b="b" l="l" r="r" t="t"/>
              <a:pathLst>
                <a:path extrusionOk="0" h="1794" w="2894">
                  <a:moveTo>
                    <a:pt x="2195" y="0"/>
                  </a:moveTo>
                  <a:cubicBezTo>
                    <a:pt x="1510" y="129"/>
                    <a:pt x="833" y="289"/>
                    <a:pt x="160" y="470"/>
                  </a:cubicBezTo>
                  <a:cubicBezTo>
                    <a:pt x="52" y="670"/>
                    <a:pt x="11" y="895"/>
                    <a:pt x="8" y="1121"/>
                  </a:cubicBezTo>
                  <a:cubicBezTo>
                    <a:pt x="1" y="1346"/>
                    <a:pt x="30" y="1568"/>
                    <a:pt x="67" y="1794"/>
                  </a:cubicBezTo>
                  <a:cubicBezTo>
                    <a:pt x="130" y="1443"/>
                    <a:pt x="215" y="1098"/>
                    <a:pt x="319" y="762"/>
                  </a:cubicBezTo>
                  <a:cubicBezTo>
                    <a:pt x="363" y="775"/>
                    <a:pt x="408" y="781"/>
                    <a:pt x="452" y="781"/>
                  </a:cubicBezTo>
                  <a:cubicBezTo>
                    <a:pt x="601" y="781"/>
                    <a:pt x="744" y="713"/>
                    <a:pt x="829" y="599"/>
                  </a:cubicBezTo>
                  <a:cubicBezTo>
                    <a:pt x="911" y="629"/>
                    <a:pt x="1004" y="647"/>
                    <a:pt x="1097" y="647"/>
                  </a:cubicBezTo>
                  <a:cubicBezTo>
                    <a:pt x="1130" y="647"/>
                    <a:pt x="1163" y="644"/>
                    <a:pt x="1196" y="639"/>
                  </a:cubicBezTo>
                  <a:cubicBezTo>
                    <a:pt x="1321" y="617"/>
                    <a:pt x="1440" y="555"/>
                    <a:pt x="1524" y="462"/>
                  </a:cubicBezTo>
                  <a:cubicBezTo>
                    <a:pt x="1611" y="506"/>
                    <a:pt x="1716" y="534"/>
                    <a:pt x="1817" y="534"/>
                  </a:cubicBezTo>
                  <a:cubicBezTo>
                    <a:pt x="1828" y="534"/>
                    <a:pt x="1839" y="534"/>
                    <a:pt x="1850" y="533"/>
                  </a:cubicBezTo>
                  <a:cubicBezTo>
                    <a:pt x="1961" y="521"/>
                    <a:pt x="2069" y="470"/>
                    <a:pt x="2146" y="385"/>
                  </a:cubicBezTo>
                  <a:cubicBezTo>
                    <a:pt x="2439" y="688"/>
                    <a:pt x="2683" y="1003"/>
                    <a:pt x="2893" y="1343"/>
                  </a:cubicBezTo>
                  <a:cubicBezTo>
                    <a:pt x="2723" y="743"/>
                    <a:pt x="2494" y="340"/>
                    <a:pt x="2195" y="0"/>
                  </a:cubicBez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52"/>
            <p:cNvSpPr/>
            <p:nvPr/>
          </p:nvSpPr>
          <p:spPr>
            <a:xfrm>
              <a:off x="8012153" y="667092"/>
              <a:ext cx="118062" cy="75630"/>
            </a:xfrm>
            <a:custGeom>
              <a:rect b="b" l="l" r="r" t="t"/>
              <a:pathLst>
                <a:path extrusionOk="0" h="385" w="601">
                  <a:moveTo>
                    <a:pt x="383" y="1"/>
                  </a:moveTo>
                  <a:cubicBezTo>
                    <a:pt x="373" y="1"/>
                    <a:pt x="362" y="2"/>
                    <a:pt x="352" y="3"/>
                  </a:cubicBezTo>
                  <a:cubicBezTo>
                    <a:pt x="259" y="14"/>
                    <a:pt x="174" y="66"/>
                    <a:pt x="112" y="136"/>
                  </a:cubicBezTo>
                  <a:cubicBezTo>
                    <a:pt x="52" y="207"/>
                    <a:pt x="15" y="296"/>
                    <a:pt x="1" y="385"/>
                  </a:cubicBezTo>
                  <a:cubicBezTo>
                    <a:pt x="120" y="207"/>
                    <a:pt x="347" y="105"/>
                    <a:pt x="550" y="105"/>
                  </a:cubicBezTo>
                  <a:cubicBezTo>
                    <a:pt x="567" y="105"/>
                    <a:pt x="584" y="105"/>
                    <a:pt x="600" y="107"/>
                  </a:cubicBezTo>
                  <a:cubicBezTo>
                    <a:pt x="551" y="38"/>
                    <a:pt x="467" y="1"/>
                    <a:pt x="383" y="1"/>
                  </a:cubicBezTo>
                  <a:close/>
                </a:path>
              </a:pathLst>
            </a:custGeom>
            <a:solidFill>
              <a:srgbClr val="4A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52"/>
            <p:cNvSpPr/>
            <p:nvPr/>
          </p:nvSpPr>
          <p:spPr>
            <a:xfrm>
              <a:off x="8288938" y="623285"/>
              <a:ext cx="129652" cy="50289"/>
            </a:xfrm>
            <a:custGeom>
              <a:rect b="b" l="l" r="r" t="t"/>
              <a:pathLst>
                <a:path extrusionOk="0" h="256" w="660">
                  <a:moveTo>
                    <a:pt x="320" y="0"/>
                  </a:moveTo>
                  <a:cubicBezTo>
                    <a:pt x="317" y="0"/>
                    <a:pt x="314" y="0"/>
                    <a:pt x="312" y="0"/>
                  </a:cubicBezTo>
                  <a:cubicBezTo>
                    <a:pt x="182" y="0"/>
                    <a:pt x="57" y="86"/>
                    <a:pt x="1" y="212"/>
                  </a:cubicBezTo>
                  <a:cubicBezTo>
                    <a:pt x="104" y="167"/>
                    <a:pt x="220" y="135"/>
                    <a:pt x="335" y="135"/>
                  </a:cubicBezTo>
                  <a:cubicBezTo>
                    <a:pt x="451" y="135"/>
                    <a:pt x="564" y="168"/>
                    <a:pt x="660" y="256"/>
                  </a:cubicBezTo>
                  <a:cubicBezTo>
                    <a:pt x="576" y="85"/>
                    <a:pt x="450" y="0"/>
                    <a:pt x="320" y="0"/>
                  </a:cubicBezTo>
                  <a:close/>
                </a:path>
              </a:pathLst>
            </a:custGeom>
            <a:solidFill>
              <a:srgbClr val="4A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52"/>
            <p:cNvSpPr/>
            <p:nvPr/>
          </p:nvSpPr>
          <p:spPr>
            <a:xfrm>
              <a:off x="8023153" y="777295"/>
              <a:ext cx="146939" cy="96257"/>
            </a:xfrm>
            <a:custGeom>
              <a:rect b="b" l="l" r="r" t="t"/>
              <a:pathLst>
                <a:path extrusionOk="0" h="490" w="748">
                  <a:moveTo>
                    <a:pt x="380" y="0"/>
                  </a:moveTo>
                  <a:cubicBezTo>
                    <a:pt x="241" y="0"/>
                    <a:pt x="107" y="82"/>
                    <a:pt x="44" y="215"/>
                  </a:cubicBezTo>
                  <a:cubicBezTo>
                    <a:pt x="4" y="304"/>
                    <a:pt x="0" y="401"/>
                    <a:pt x="29" y="489"/>
                  </a:cubicBezTo>
                  <a:cubicBezTo>
                    <a:pt x="41" y="401"/>
                    <a:pt x="56" y="338"/>
                    <a:pt x="100" y="259"/>
                  </a:cubicBezTo>
                  <a:cubicBezTo>
                    <a:pt x="167" y="145"/>
                    <a:pt x="284" y="94"/>
                    <a:pt x="390" y="94"/>
                  </a:cubicBezTo>
                  <a:cubicBezTo>
                    <a:pt x="418" y="94"/>
                    <a:pt x="445" y="97"/>
                    <a:pt x="470" y="104"/>
                  </a:cubicBezTo>
                  <a:cubicBezTo>
                    <a:pt x="603" y="138"/>
                    <a:pt x="681" y="196"/>
                    <a:pt x="748" y="322"/>
                  </a:cubicBezTo>
                  <a:cubicBezTo>
                    <a:pt x="725" y="182"/>
                    <a:pt x="629" y="60"/>
                    <a:pt x="481" y="15"/>
                  </a:cubicBezTo>
                  <a:cubicBezTo>
                    <a:pt x="448" y="5"/>
                    <a:pt x="414" y="0"/>
                    <a:pt x="380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52"/>
            <p:cNvSpPr/>
            <p:nvPr/>
          </p:nvSpPr>
          <p:spPr>
            <a:xfrm>
              <a:off x="8291296" y="714238"/>
              <a:ext cx="149886" cy="93114"/>
            </a:xfrm>
            <a:custGeom>
              <a:rect b="b" l="l" r="r" t="t"/>
              <a:pathLst>
                <a:path extrusionOk="0" h="474" w="763">
                  <a:moveTo>
                    <a:pt x="394" y="0"/>
                  </a:moveTo>
                  <a:cubicBezTo>
                    <a:pt x="308" y="0"/>
                    <a:pt x="222" y="30"/>
                    <a:pt x="156" y="89"/>
                  </a:cubicBezTo>
                  <a:cubicBezTo>
                    <a:pt x="40" y="189"/>
                    <a:pt x="0" y="340"/>
                    <a:pt x="37" y="473"/>
                  </a:cubicBezTo>
                  <a:cubicBezTo>
                    <a:pt x="48" y="336"/>
                    <a:pt x="93" y="251"/>
                    <a:pt x="200" y="162"/>
                  </a:cubicBezTo>
                  <a:cubicBezTo>
                    <a:pt x="256" y="119"/>
                    <a:pt x="332" y="91"/>
                    <a:pt x="412" y="91"/>
                  </a:cubicBezTo>
                  <a:cubicBezTo>
                    <a:pt x="476" y="91"/>
                    <a:pt x="543" y="109"/>
                    <a:pt x="603" y="152"/>
                  </a:cubicBezTo>
                  <a:cubicBezTo>
                    <a:pt x="677" y="207"/>
                    <a:pt x="714" y="256"/>
                    <a:pt x="762" y="333"/>
                  </a:cubicBezTo>
                  <a:cubicBezTo>
                    <a:pt x="751" y="240"/>
                    <a:pt x="711" y="152"/>
                    <a:pt x="633" y="89"/>
                  </a:cubicBezTo>
                  <a:cubicBezTo>
                    <a:pt x="566" y="30"/>
                    <a:pt x="480" y="0"/>
                    <a:pt x="394" y="0"/>
                  </a:cubicBezTo>
                  <a:close/>
                </a:path>
              </a:pathLst>
            </a:custGeom>
            <a:solidFill>
              <a:srgbClr val="1F13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52"/>
            <p:cNvSpPr/>
            <p:nvPr/>
          </p:nvSpPr>
          <p:spPr>
            <a:xfrm>
              <a:off x="8211933" y="830335"/>
              <a:ext cx="14930" cy="33592"/>
            </a:xfrm>
            <a:custGeom>
              <a:rect b="b" l="l" r="r" t="t"/>
              <a:pathLst>
                <a:path extrusionOk="0" h="171" w="76">
                  <a:moveTo>
                    <a:pt x="60" y="1"/>
                  </a:moveTo>
                  <a:lnTo>
                    <a:pt x="60" y="1"/>
                  </a:lnTo>
                  <a:cubicBezTo>
                    <a:pt x="16" y="23"/>
                    <a:pt x="1" y="60"/>
                    <a:pt x="5" y="97"/>
                  </a:cubicBezTo>
                  <a:cubicBezTo>
                    <a:pt x="12" y="131"/>
                    <a:pt x="41" y="163"/>
                    <a:pt x="75" y="171"/>
                  </a:cubicBezTo>
                  <a:cubicBezTo>
                    <a:pt x="60" y="116"/>
                    <a:pt x="53" y="56"/>
                    <a:pt x="60" y="1"/>
                  </a:cubicBez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52"/>
            <p:cNvSpPr/>
            <p:nvPr/>
          </p:nvSpPr>
          <p:spPr>
            <a:xfrm>
              <a:off x="8149465" y="876105"/>
              <a:ext cx="201550" cy="133974"/>
            </a:xfrm>
            <a:custGeom>
              <a:rect b="b" l="l" r="r" t="t"/>
              <a:pathLst>
                <a:path extrusionOk="0" h="682" w="1026">
                  <a:moveTo>
                    <a:pt x="926" y="1"/>
                  </a:moveTo>
                  <a:cubicBezTo>
                    <a:pt x="607" y="34"/>
                    <a:pt x="311" y="104"/>
                    <a:pt x="19" y="204"/>
                  </a:cubicBezTo>
                  <a:cubicBezTo>
                    <a:pt x="16" y="208"/>
                    <a:pt x="8" y="208"/>
                    <a:pt x="1" y="212"/>
                  </a:cubicBezTo>
                  <a:cubicBezTo>
                    <a:pt x="8" y="400"/>
                    <a:pt x="130" y="578"/>
                    <a:pt x="308" y="648"/>
                  </a:cubicBezTo>
                  <a:cubicBezTo>
                    <a:pt x="365" y="670"/>
                    <a:pt x="426" y="681"/>
                    <a:pt x="489" y="681"/>
                  </a:cubicBezTo>
                  <a:cubicBezTo>
                    <a:pt x="624" y="681"/>
                    <a:pt x="762" y="629"/>
                    <a:pt x="859" y="530"/>
                  </a:cubicBezTo>
                  <a:cubicBezTo>
                    <a:pt x="984" y="404"/>
                    <a:pt x="1025" y="197"/>
                    <a:pt x="952" y="45"/>
                  </a:cubicBezTo>
                  <a:cubicBezTo>
                    <a:pt x="944" y="31"/>
                    <a:pt x="936" y="16"/>
                    <a:pt x="926" y="1"/>
                  </a:cubicBezTo>
                  <a:close/>
                </a:path>
              </a:pathLst>
            </a:custGeom>
            <a:solidFill>
              <a:srgbClr val="3616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52"/>
            <p:cNvSpPr/>
            <p:nvPr/>
          </p:nvSpPr>
          <p:spPr>
            <a:xfrm>
              <a:off x="8153787" y="876105"/>
              <a:ext cx="182692" cy="58343"/>
            </a:xfrm>
            <a:custGeom>
              <a:rect b="b" l="l" r="r" t="t"/>
              <a:pathLst>
                <a:path extrusionOk="0" h="297" w="930">
                  <a:moveTo>
                    <a:pt x="904" y="1"/>
                  </a:moveTo>
                  <a:cubicBezTo>
                    <a:pt x="585" y="34"/>
                    <a:pt x="289" y="104"/>
                    <a:pt x="1" y="204"/>
                  </a:cubicBezTo>
                  <a:cubicBezTo>
                    <a:pt x="31" y="272"/>
                    <a:pt x="100" y="297"/>
                    <a:pt x="189" y="297"/>
                  </a:cubicBezTo>
                  <a:cubicBezTo>
                    <a:pt x="240" y="297"/>
                    <a:pt x="298" y="288"/>
                    <a:pt x="360" y="275"/>
                  </a:cubicBezTo>
                  <a:cubicBezTo>
                    <a:pt x="563" y="234"/>
                    <a:pt x="745" y="149"/>
                    <a:pt x="930" y="45"/>
                  </a:cubicBezTo>
                  <a:cubicBezTo>
                    <a:pt x="922" y="31"/>
                    <a:pt x="914" y="16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52"/>
            <p:cNvSpPr/>
            <p:nvPr/>
          </p:nvSpPr>
          <p:spPr>
            <a:xfrm>
              <a:off x="7879948" y="450613"/>
              <a:ext cx="699925" cy="513697"/>
            </a:xfrm>
            <a:custGeom>
              <a:rect b="b" l="l" r="r" t="t"/>
              <a:pathLst>
                <a:path extrusionOk="0" h="2615" w="3563">
                  <a:moveTo>
                    <a:pt x="1786" y="0"/>
                  </a:moveTo>
                  <a:cubicBezTo>
                    <a:pt x="1583" y="0"/>
                    <a:pt x="1368" y="117"/>
                    <a:pt x="1265" y="306"/>
                  </a:cubicBezTo>
                  <a:cubicBezTo>
                    <a:pt x="1194" y="272"/>
                    <a:pt x="1113" y="256"/>
                    <a:pt x="1032" y="256"/>
                  </a:cubicBezTo>
                  <a:cubicBezTo>
                    <a:pt x="799" y="256"/>
                    <a:pt x="564" y="392"/>
                    <a:pt x="555" y="669"/>
                  </a:cubicBezTo>
                  <a:cubicBezTo>
                    <a:pt x="531" y="664"/>
                    <a:pt x="508" y="661"/>
                    <a:pt x="485" y="661"/>
                  </a:cubicBezTo>
                  <a:cubicBezTo>
                    <a:pt x="180" y="661"/>
                    <a:pt x="51" y="1113"/>
                    <a:pt x="193" y="1376"/>
                  </a:cubicBezTo>
                  <a:cubicBezTo>
                    <a:pt x="4" y="1482"/>
                    <a:pt x="0" y="1745"/>
                    <a:pt x="115" y="1930"/>
                  </a:cubicBezTo>
                  <a:cubicBezTo>
                    <a:pt x="145" y="1975"/>
                    <a:pt x="181" y="2015"/>
                    <a:pt x="222" y="2049"/>
                  </a:cubicBezTo>
                  <a:cubicBezTo>
                    <a:pt x="82" y="2259"/>
                    <a:pt x="289" y="2574"/>
                    <a:pt x="500" y="2614"/>
                  </a:cubicBezTo>
                  <a:cubicBezTo>
                    <a:pt x="444" y="2130"/>
                    <a:pt x="488" y="1545"/>
                    <a:pt x="655" y="1068"/>
                  </a:cubicBezTo>
                  <a:cubicBezTo>
                    <a:pt x="694" y="1084"/>
                    <a:pt x="736" y="1092"/>
                    <a:pt x="779" y="1092"/>
                  </a:cubicBezTo>
                  <a:cubicBezTo>
                    <a:pt x="933" y="1092"/>
                    <a:pt x="1101" y="995"/>
                    <a:pt x="1173" y="854"/>
                  </a:cubicBezTo>
                  <a:cubicBezTo>
                    <a:pt x="1261" y="907"/>
                    <a:pt x="1353" y="930"/>
                    <a:pt x="1442" y="930"/>
                  </a:cubicBezTo>
                  <a:cubicBezTo>
                    <a:pt x="1612" y="930"/>
                    <a:pt x="1771" y="845"/>
                    <a:pt x="1868" y="720"/>
                  </a:cubicBezTo>
                  <a:cubicBezTo>
                    <a:pt x="1953" y="800"/>
                    <a:pt x="2052" y="837"/>
                    <a:pt x="2149" y="837"/>
                  </a:cubicBezTo>
                  <a:cubicBezTo>
                    <a:pt x="2275" y="837"/>
                    <a:pt x="2398" y="774"/>
                    <a:pt x="2482" y="661"/>
                  </a:cubicBezTo>
                  <a:cubicBezTo>
                    <a:pt x="2882" y="1098"/>
                    <a:pt x="3141" y="1571"/>
                    <a:pt x="3355" y="2122"/>
                  </a:cubicBezTo>
                  <a:cubicBezTo>
                    <a:pt x="3544" y="1886"/>
                    <a:pt x="3555" y="1567"/>
                    <a:pt x="3322" y="1376"/>
                  </a:cubicBezTo>
                  <a:cubicBezTo>
                    <a:pt x="3563" y="1113"/>
                    <a:pt x="3315" y="649"/>
                    <a:pt x="2969" y="649"/>
                  </a:cubicBezTo>
                  <a:cubicBezTo>
                    <a:pt x="2959" y="649"/>
                    <a:pt x="2948" y="649"/>
                    <a:pt x="2938" y="650"/>
                  </a:cubicBezTo>
                  <a:cubicBezTo>
                    <a:pt x="2964" y="466"/>
                    <a:pt x="2860" y="299"/>
                    <a:pt x="2711" y="210"/>
                  </a:cubicBezTo>
                  <a:cubicBezTo>
                    <a:pt x="2633" y="162"/>
                    <a:pt x="2541" y="135"/>
                    <a:pt x="2449" y="135"/>
                  </a:cubicBezTo>
                  <a:cubicBezTo>
                    <a:pt x="2355" y="135"/>
                    <a:pt x="2261" y="163"/>
                    <a:pt x="2179" y="229"/>
                  </a:cubicBezTo>
                  <a:cubicBezTo>
                    <a:pt x="2092" y="69"/>
                    <a:pt x="1942" y="0"/>
                    <a:pt x="1786" y="0"/>
                  </a:cubicBezTo>
                  <a:close/>
                </a:path>
              </a:pathLst>
            </a:custGeom>
            <a:solidFill>
              <a:srgbClr val="4A2B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52"/>
            <p:cNvSpPr/>
            <p:nvPr/>
          </p:nvSpPr>
          <p:spPr>
            <a:xfrm>
              <a:off x="7879948" y="450613"/>
              <a:ext cx="531966" cy="379330"/>
            </a:xfrm>
            <a:custGeom>
              <a:rect b="b" l="l" r="r" t="t"/>
              <a:pathLst>
                <a:path extrusionOk="0" h="1931" w="2708">
                  <a:moveTo>
                    <a:pt x="1786" y="0"/>
                  </a:moveTo>
                  <a:cubicBezTo>
                    <a:pt x="1583" y="0"/>
                    <a:pt x="1368" y="117"/>
                    <a:pt x="1265" y="306"/>
                  </a:cubicBezTo>
                  <a:cubicBezTo>
                    <a:pt x="1194" y="272"/>
                    <a:pt x="1113" y="256"/>
                    <a:pt x="1031" y="256"/>
                  </a:cubicBezTo>
                  <a:cubicBezTo>
                    <a:pt x="798" y="256"/>
                    <a:pt x="561" y="392"/>
                    <a:pt x="555" y="669"/>
                  </a:cubicBezTo>
                  <a:cubicBezTo>
                    <a:pt x="531" y="664"/>
                    <a:pt x="508" y="661"/>
                    <a:pt x="485" y="661"/>
                  </a:cubicBezTo>
                  <a:cubicBezTo>
                    <a:pt x="179" y="661"/>
                    <a:pt x="48" y="1113"/>
                    <a:pt x="193" y="1376"/>
                  </a:cubicBezTo>
                  <a:cubicBezTo>
                    <a:pt x="4" y="1482"/>
                    <a:pt x="0" y="1745"/>
                    <a:pt x="115" y="1930"/>
                  </a:cubicBezTo>
                  <a:cubicBezTo>
                    <a:pt x="104" y="1856"/>
                    <a:pt x="100" y="1782"/>
                    <a:pt x="108" y="1708"/>
                  </a:cubicBezTo>
                  <a:cubicBezTo>
                    <a:pt x="126" y="1582"/>
                    <a:pt x="196" y="1456"/>
                    <a:pt x="311" y="1412"/>
                  </a:cubicBezTo>
                  <a:cubicBezTo>
                    <a:pt x="274" y="1323"/>
                    <a:pt x="241" y="1249"/>
                    <a:pt x="234" y="1171"/>
                  </a:cubicBezTo>
                  <a:cubicBezTo>
                    <a:pt x="222" y="1094"/>
                    <a:pt x="237" y="1009"/>
                    <a:pt x="285" y="949"/>
                  </a:cubicBezTo>
                  <a:cubicBezTo>
                    <a:pt x="359" y="865"/>
                    <a:pt x="485" y="854"/>
                    <a:pt x="596" y="854"/>
                  </a:cubicBezTo>
                  <a:cubicBezTo>
                    <a:pt x="603" y="698"/>
                    <a:pt x="692" y="565"/>
                    <a:pt x="818" y="498"/>
                  </a:cubicBezTo>
                  <a:cubicBezTo>
                    <a:pt x="876" y="470"/>
                    <a:pt x="940" y="456"/>
                    <a:pt x="1004" y="456"/>
                  </a:cubicBezTo>
                  <a:cubicBezTo>
                    <a:pt x="1084" y="456"/>
                    <a:pt x="1163" y="478"/>
                    <a:pt x="1229" y="521"/>
                  </a:cubicBezTo>
                  <a:cubicBezTo>
                    <a:pt x="1332" y="347"/>
                    <a:pt x="1495" y="239"/>
                    <a:pt x="1668" y="217"/>
                  </a:cubicBezTo>
                  <a:cubicBezTo>
                    <a:pt x="1691" y="214"/>
                    <a:pt x="1713" y="213"/>
                    <a:pt x="1735" y="213"/>
                  </a:cubicBezTo>
                  <a:cubicBezTo>
                    <a:pt x="1888" y="213"/>
                    <a:pt x="2039" y="277"/>
                    <a:pt x="2146" y="387"/>
                  </a:cubicBezTo>
                  <a:cubicBezTo>
                    <a:pt x="2284" y="269"/>
                    <a:pt x="2458" y="206"/>
                    <a:pt x="2630" y="206"/>
                  </a:cubicBezTo>
                  <a:cubicBezTo>
                    <a:pt x="2656" y="206"/>
                    <a:pt x="2682" y="207"/>
                    <a:pt x="2708" y="210"/>
                  </a:cubicBezTo>
                  <a:cubicBezTo>
                    <a:pt x="2629" y="162"/>
                    <a:pt x="2538" y="135"/>
                    <a:pt x="2446" y="135"/>
                  </a:cubicBezTo>
                  <a:cubicBezTo>
                    <a:pt x="2353" y="135"/>
                    <a:pt x="2259" y="163"/>
                    <a:pt x="2179" y="229"/>
                  </a:cubicBezTo>
                  <a:cubicBezTo>
                    <a:pt x="2092" y="69"/>
                    <a:pt x="1942" y="0"/>
                    <a:pt x="1786" y="0"/>
                  </a:cubicBezTo>
                  <a:close/>
                </a:path>
              </a:pathLst>
            </a:custGeom>
            <a:solidFill>
              <a:srgbClr val="643D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52"/>
            <p:cNvSpPr/>
            <p:nvPr/>
          </p:nvSpPr>
          <p:spPr>
            <a:xfrm>
              <a:off x="8604423" y="265565"/>
              <a:ext cx="261661" cy="230034"/>
            </a:xfrm>
            <a:custGeom>
              <a:rect b="b" l="l" r="r" t="t"/>
              <a:pathLst>
                <a:path extrusionOk="0" h="1171" w="1332">
                  <a:moveTo>
                    <a:pt x="511" y="0"/>
                  </a:moveTo>
                  <a:cubicBezTo>
                    <a:pt x="456" y="0"/>
                    <a:pt x="395" y="28"/>
                    <a:pt x="348" y="76"/>
                  </a:cubicBezTo>
                  <a:cubicBezTo>
                    <a:pt x="259" y="165"/>
                    <a:pt x="237" y="298"/>
                    <a:pt x="218" y="419"/>
                  </a:cubicBezTo>
                  <a:cubicBezTo>
                    <a:pt x="214" y="419"/>
                    <a:pt x="209" y="419"/>
                    <a:pt x="204" y="419"/>
                  </a:cubicBezTo>
                  <a:cubicBezTo>
                    <a:pt x="123" y="419"/>
                    <a:pt x="1" y="500"/>
                    <a:pt x="15" y="623"/>
                  </a:cubicBezTo>
                  <a:cubicBezTo>
                    <a:pt x="27" y="756"/>
                    <a:pt x="104" y="804"/>
                    <a:pt x="237" y="897"/>
                  </a:cubicBezTo>
                  <a:cubicBezTo>
                    <a:pt x="448" y="1044"/>
                    <a:pt x="703" y="1119"/>
                    <a:pt x="954" y="1171"/>
                  </a:cubicBezTo>
                  <a:cubicBezTo>
                    <a:pt x="1162" y="1075"/>
                    <a:pt x="1292" y="826"/>
                    <a:pt x="1318" y="597"/>
                  </a:cubicBezTo>
                  <a:cubicBezTo>
                    <a:pt x="1332" y="501"/>
                    <a:pt x="1270" y="387"/>
                    <a:pt x="1176" y="364"/>
                  </a:cubicBezTo>
                  <a:cubicBezTo>
                    <a:pt x="1123" y="202"/>
                    <a:pt x="1038" y="157"/>
                    <a:pt x="960" y="157"/>
                  </a:cubicBezTo>
                  <a:cubicBezTo>
                    <a:pt x="940" y="157"/>
                    <a:pt x="921" y="160"/>
                    <a:pt x="903" y="165"/>
                  </a:cubicBezTo>
                  <a:cubicBezTo>
                    <a:pt x="895" y="101"/>
                    <a:pt x="824" y="32"/>
                    <a:pt x="739" y="32"/>
                  </a:cubicBezTo>
                  <a:cubicBezTo>
                    <a:pt x="705" y="32"/>
                    <a:pt x="668" y="44"/>
                    <a:pt x="633" y="71"/>
                  </a:cubicBezTo>
                  <a:cubicBezTo>
                    <a:pt x="604" y="22"/>
                    <a:pt x="559" y="0"/>
                    <a:pt x="511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52"/>
            <p:cNvSpPr/>
            <p:nvPr/>
          </p:nvSpPr>
          <p:spPr>
            <a:xfrm>
              <a:off x="8698911" y="280299"/>
              <a:ext cx="79952" cy="116883"/>
            </a:xfrm>
            <a:custGeom>
              <a:rect b="b" l="l" r="r" t="t"/>
              <a:pathLst>
                <a:path extrusionOk="0" h="595" w="407">
                  <a:moveTo>
                    <a:pt x="163" y="1"/>
                  </a:moveTo>
                  <a:cubicBezTo>
                    <a:pt x="163" y="1"/>
                    <a:pt x="101" y="41"/>
                    <a:pt x="70" y="145"/>
                  </a:cubicBezTo>
                  <a:cubicBezTo>
                    <a:pt x="26" y="300"/>
                    <a:pt x="0" y="537"/>
                    <a:pt x="108" y="585"/>
                  </a:cubicBezTo>
                  <a:cubicBezTo>
                    <a:pt x="122" y="592"/>
                    <a:pt x="136" y="595"/>
                    <a:pt x="149" y="595"/>
                  </a:cubicBezTo>
                  <a:cubicBezTo>
                    <a:pt x="304" y="595"/>
                    <a:pt x="407" y="178"/>
                    <a:pt x="407" y="178"/>
                  </a:cubicBezTo>
                  <a:lnTo>
                    <a:pt x="163" y="1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52"/>
            <p:cNvSpPr/>
            <p:nvPr/>
          </p:nvSpPr>
          <p:spPr>
            <a:xfrm>
              <a:off x="8703233" y="278727"/>
              <a:ext cx="77202" cy="120223"/>
            </a:xfrm>
            <a:custGeom>
              <a:rect b="b" l="l" r="r" t="t"/>
              <a:pathLst>
                <a:path extrusionOk="0" h="612" w="393">
                  <a:moveTo>
                    <a:pt x="134" y="1"/>
                  </a:moveTo>
                  <a:cubicBezTo>
                    <a:pt x="134" y="1"/>
                    <a:pt x="71" y="45"/>
                    <a:pt x="41" y="149"/>
                  </a:cubicBezTo>
                  <a:cubicBezTo>
                    <a:pt x="19" y="226"/>
                    <a:pt x="0" y="320"/>
                    <a:pt x="0" y="404"/>
                  </a:cubicBezTo>
                  <a:cubicBezTo>
                    <a:pt x="0" y="448"/>
                    <a:pt x="8" y="489"/>
                    <a:pt x="19" y="526"/>
                  </a:cubicBezTo>
                  <a:cubicBezTo>
                    <a:pt x="30" y="559"/>
                    <a:pt x="52" y="589"/>
                    <a:pt x="82" y="600"/>
                  </a:cubicBezTo>
                  <a:cubicBezTo>
                    <a:pt x="96" y="608"/>
                    <a:pt x="111" y="612"/>
                    <a:pt x="127" y="612"/>
                  </a:cubicBezTo>
                  <a:cubicBezTo>
                    <a:pt x="149" y="612"/>
                    <a:pt x="167" y="604"/>
                    <a:pt x="185" y="593"/>
                  </a:cubicBezTo>
                  <a:cubicBezTo>
                    <a:pt x="219" y="571"/>
                    <a:pt x="248" y="534"/>
                    <a:pt x="270" y="493"/>
                  </a:cubicBezTo>
                  <a:cubicBezTo>
                    <a:pt x="349" y="368"/>
                    <a:pt x="393" y="186"/>
                    <a:pt x="393" y="186"/>
                  </a:cubicBezTo>
                  <a:lnTo>
                    <a:pt x="378" y="182"/>
                  </a:lnTo>
                  <a:cubicBezTo>
                    <a:pt x="378" y="182"/>
                    <a:pt x="378" y="190"/>
                    <a:pt x="374" y="201"/>
                  </a:cubicBezTo>
                  <a:cubicBezTo>
                    <a:pt x="363" y="241"/>
                    <a:pt x="333" y="342"/>
                    <a:pt x="289" y="431"/>
                  </a:cubicBezTo>
                  <a:cubicBezTo>
                    <a:pt x="267" y="475"/>
                    <a:pt x="241" y="519"/>
                    <a:pt x="215" y="549"/>
                  </a:cubicBezTo>
                  <a:cubicBezTo>
                    <a:pt x="185" y="578"/>
                    <a:pt x="156" y="597"/>
                    <a:pt x="127" y="597"/>
                  </a:cubicBezTo>
                  <a:cubicBezTo>
                    <a:pt x="115" y="597"/>
                    <a:pt x="101" y="593"/>
                    <a:pt x="89" y="589"/>
                  </a:cubicBezTo>
                  <a:cubicBezTo>
                    <a:pt x="64" y="574"/>
                    <a:pt x="45" y="552"/>
                    <a:pt x="34" y="519"/>
                  </a:cubicBezTo>
                  <a:cubicBezTo>
                    <a:pt x="23" y="489"/>
                    <a:pt x="16" y="448"/>
                    <a:pt x="16" y="404"/>
                  </a:cubicBezTo>
                  <a:cubicBezTo>
                    <a:pt x="16" y="323"/>
                    <a:pt x="34" y="231"/>
                    <a:pt x="56" y="153"/>
                  </a:cubicBezTo>
                  <a:cubicBezTo>
                    <a:pt x="71" y="105"/>
                    <a:pt x="93" y="67"/>
                    <a:pt x="111" y="45"/>
                  </a:cubicBezTo>
                  <a:cubicBezTo>
                    <a:pt x="119" y="35"/>
                    <a:pt x="130" y="27"/>
                    <a:pt x="134" y="19"/>
                  </a:cubicBezTo>
                  <a:cubicBezTo>
                    <a:pt x="137" y="19"/>
                    <a:pt x="141" y="16"/>
                    <a:pt x="141" y="16"/>
                  </a:cubicBezTo>
                  <a:lnTo>
                    <a:pt x="145" y="1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52"/>
            <p:cNvSpPr/>
            <p:nvPr/>
          </p:nvSpPr>
          <p:spPr>
            <a:xfrm>
              <a:off x="8650980" y="350821"/>
              <a:ext cx="92328" cy="76220"/>
            </a:xfrm>
            <a:custGeom>
              <a:rect b="b" l="l" r="r" t="t"/>
              <a:pathLst>
                <a:path extrusionOk="0" h="388" w="470">
                  <a:moveTo>
                    <a:pt x="0" y="1"/>
                  </a:moveTo>
                  <a:lnTo>
                    <a:pt x="70" y="366"/>
                  </a:lnTo>
                  <a:cubicBezTo>
                    <a:pt x="70" y="366"/>
                    <a:pt x="149" y="388"/>
                    <a:pt x="232" y="388"/>
                  </a:cubicBezTo>
                  <a:cubicBezTo>
                    <a:pt x="312" y="388"/>
                    <a:pt x="395" y="368"/>
                    <a:pt x="418" y="293"/>
                  </a:cubicBezTo>
                  <a:cubicBezTo>
                    <a:pt x="470" y="1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52"/>
            <p:cNvSpPr/>
            <p:nvPr/>
          </p:nvSpPr>
          <p:spPr>
            <a:xfrm>
              <a:off x="8650194" y="349250"/>
              <a:ext cx="85060" cy="79559"/>
            </a:xfrm>
            <a:custGeom>
              <a:rect b="b" l="l" r="r" t="t"/>
              <a:pathLst>
                <a:path extrusionOk="0" h="405" w="433">
                  <a:moveTo>
                    <a:pt x="4" y="1"/>
                  </a:moveTo>
                  <a:lnTo>
                    <a:pt x="1" y="16"/>
                  </a:lnTo>
                  <a:cubicBezTo>
                    <a:pt x="1" y="16"/>
                    <a:pt x="8" y="16"/>
                    <a:pt x="19" y="19"/>
                  </a:cubicBezTo>
                  <a:cubicBezTo>
                    <a:pt x="60" y="34"/>
                    <a:pt x="160" y="67"/>
                    <a:pt x="252" y="116"/>
                  </a:cubicBezTo>
                  <a:cubicBezTo>
                    <a:pt x="296" y="138"/>
                    <a:pt x="341" y="164"/>
                    <a:pt x="371" y="193"/>
                  </a:cubicBezTo>
                  <a:cubicBezTo>
                    <a:pt x="385" y="208"/>
                    <a:pt x="400" y="219"/>
                    <a:pt x="407" y="234"/>
                  </a:cubicBezTo>
                  <a:cubicBezTo>
                    <a:pt x="415" y="249"/>
                    <a:pt x="419" y="263"/>
                    <a:pt x="419" y="278"/>
                  </a:cubicBezTo>
                  <a:lnTo>
                    <a:pt x="419" y="301"/>
                  </a:lnTo>
                  <a:cubicBezTo>
                    <a:pt x="407" y="333"/>
                    <a:pt x="381" y="356"/>
                    <a:pt x="349" y="371"/>
                  </a:cubicBezTo>
                  <a:cubicBezTo>
                    <a:pt x="315" y="382"/>
                    <a:pt x="274" y="389"/>
                    <a:pt x="238" y="389"/>
                  </a:cubicBezTo>
                  <a:cubicBezTo>
                    <a:pt x="197" y="389"/>
                    <a:pt x="156" y="382"/>
                    <a:pt x="127" y="378"/>
                  </a:cubicBezTo>
                  <a:cubicBezTo>
                    <a:pt x="112" y="374"/>
                    <a:pt x="100" y="371"/>
                    <a:pt x="89" y="371"/>
                  </a:cubicBezTo>
                  <a:cubicBezTo>
                    <a:pt x="86" y="371"/>
                    <a:pt x="82" y="367"/>
                    <a:pt x="82" y="367"/>
                  </a:cubicBezTo>
                  <a:lnTo>
                    <a:pt x="78" y="367"/>
                  </a:lnTo>
                  <a:lnTo>
                    <a:pt x="74" y="382"/>
                  </a:lnTo>
                  <a:cubicBezTo>
                    <a:pt x="74" y="382"/>
                    <a:pt x="152" y="404"/>
                    <a:pt x="238" y="404"/>
                  </a:cubicBezTo>
                  <a:cubicBezTo>
                    <a:pt x="278" y="404"/>
                    <a:pt x="318" y="396"/>
                    <a:pt x="356" y="382"/>
                  </a:cubicBezTo>
                  <a:cubicBezTo>
                    <a:pt x="389" y="367"/>
                    <a:pt x="419" y="345"/>
                    <a:pt x="429" y="304"/>
                  </a:cubicBezTo>
                  <a:cubicBezTo>
                    <a:pt x="433" y="293"/>
                    <a:pt x="433" y="286"/>
                    <a:pt x="433" y="278"/>
                  </a:cubicBezTo>
                  <a:cubicBezTo>
                    <a:pt x="433" y="260"/>
                    <a:pt x="426" y="238"/>
                    <a:pt x="415" y="219"/>
                  </a:cubicBezTo>
                  <a:cubicBezTo>
                    <a:pt x="393" y="190"/>
                    <a:pt x="359" y="160"/>
                    <a:pt x="315" y="134"/>
                  </a:cubicBezTo>
                  <a:cubicBezTo>
                    <a:pt x="189" y="56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52"/>
            <p:cNvSpPr/>
            <p:nvPr/>
          </p:nvSpPr>
          <p:spPr>
            <a:xfrm>
              <a:off x="8740360" y="302889"/>
              <a:ext cx="78773" cy="117669"/>
            </a:xfrm>
            <a:custGeom>
              <a:rect b="b" l="l" r="r" t="t"/>
              <a:pathLst>
                <a:path extrusionOk="0" h="599" w="401">
                  <a:moveTo>
                    <a:pt x="163" y="0"/>
                  </a:moveTo>
                  <a:cubicBezTo>
                    <a:pt x="163" y="0"/>
                    <a:pt x="100" y="41"/>
                    <a:pt x="71" y="144"/>
                  </a:cubicBezTo>
                  <a:cubicBezTo>
                    <a:pt x="26" y="303"/>
                    <a:pt x="1" y="537"/>
                    <a:pt x="107" y="588"/>
                  </a:cubicBezTo>
                  <a:cubicBezTo>
                    <a:pt x="122" y="595"/>
                    <a:pt x="137" y="598"/>
                    <a:pt x="151" y="598"/>
                  </a:cubicBezTo>
                  <a:cubicBezTo>
                    <a:pt x="304" y="598"/>
                    <a:pt x="400" y="233"/>
                    <a:pt x="400" y="233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52"/>
            <p:cNvSpPr/>
            <p:nvPr/>
          </p:nvSpPr>
          <p:spPr>
            <a:xfrm>
              <a:off x="8745468" y="301318"/>
              <a:ext cx="75041" cy="120812"/>
            </a:xfrm>
            <a:custGeom>
              <a:rect b="b" l="l" r="r" t="t"/>
              <a:pathLst>
                <a:path extrusionOk="0" h="615" w="382">
                  <a:moveTo>
                    <a:pt x="134" y="0"/>
                  </a:moveTo>
                  <a:cubicBezTo>
                    <a:pt x="134" y="0"/>
                    <a:pt x="67" y="45"/>
                    <a:pt x="37" y="149"/>
                  </a:cubicBezTo>
                  <a:cubicBezTo>
                    <a:pt x="15" y="227"/>
                    <a:pt x="0" y="323"/>
                    <a:pt x="0" y="404"/>
                  </a:cubicBezTo>
                  <a:cubicBezTo>
                    <a:pt x="0" y="449"/>
                    <a:pt x="4" y="493"/>
                    <a:pt x="15" y="526"/>
                  </a:cubicBezTo>
                  <a:cubicBezTo>
                    <a:pt x="30" y="560"/>
                    <a:pt x="48" y="589"/>
                    <a:pt x="78" y="604"/>
                  </a:cubicBezTo>
                  <a:cubicBezTo>
                    <a:pt x="96" y="611"/>
                    <a:pt x="111" y="615"/>
                    <a:pt x="126" y="615"/>
                  </a:cubicBezTo>
                  <a:cubicBezTo>
                    <a:pt x="166" y="615"/>
                    <a:pt x="204" y="589"/>
                    <a:pt x="236" y="555"/>
                  </a:cubicBezTo>
                  <a:cubicBezTo>
                    <a:pt x="281" y="500"/>
                    <a:pt x="318" y="422"/>
                    <a:pt x="344" y="360"/>
                  </a:cubicBezTo>
                  <a:cubicBezTo>
                    <a:pt x="366" y="293"/>
                    <a:pt x="381" y="245"/>
                    <a:pt x="381" y="241"/>
                  </a:cubicBezTo>
                  <a:lnTo>
                    <a:pt x="366" y="237"/>
                  </a:lnTo>
                  <a:cubicBezTo>
                    <a:pt x="366" y="237"/>
                    <a:pt x="366" y="245"/>
                    <a:pt x="363" y="256"/>
                  </a:cubicBezTo>
                  <a:cubicBezTo>
                    <a:pt x="352" y="289"/>
                    <a:pt x="325" y="378"/>
                    <a:pt x="285" y="456"/>
                  </a:cubicBezTo>
                  <a:cubicBezTo>
                    <a:pt x="263" y="493"/>
                    <a:pt x="241" y="530"/>
                    <a:pt x="214" y="555"/>
                  </a:cubicBezTo>
                  <a:cubicBezTo>
                    <a:pt x="185" y="582"/>
                    <a:pt x="159" y="600"/>
                    <a:pt x="126" y="600"/>
                  </a:cubicBezTo>
                  <a:cubicBezTo>
                    <a:pt x="115" y="600"/>
                    <a:pt x="100" y="596"/>
                    <a:pt x="86" y="589"/>
                  </a:cubicBezTo>
                  <a:cubicBezTo>
                    <a:pt x="59" y="577"/>
                    <a:pt x="41" y="552"/>
                    <a:pt x="30" y="522"/>
                  </a:cubicBezTo>
                  <a:cubicBezTo>
                    <a:pt x="19" y="489"/>
                    <a:pt x="15" y="449"/>
                    <a:pt x="15" y="404"/>
                  </a:cubicBezTo>
                  <a:cubicBezTo>
                    <a:pt x="15" y="323"/>
                    <a:pt x="30" y="230"/>
                    <a:pt x="52" y="152"/>
                  </a:cubicBezTo>
                  <a:cubicBezTo>
                    <a:pt x="67" y="104"/>
                    <a:pt x="89" y="67"/>
                    <a:pt x="108" y="45"/>
                  </a:cubicBezTo>
                  <a:cubicBezTo>
                    <a:pt x="118" y="34"/>
                    <a:pt x="126" y="27"/>
                    <a:pt x="130" y="23"/>
                  </a:cubicBezTo>
                  <a:cubicBezTo>
                    <a:pt x="134" y="19"/>
                    <a:pt x="137" y="15"/>
                    <a:pt x="137" y="15"/>
                  </a:cubicBezTo>
                  <a:lnTo>
                    <a:pt x="141" y="15"/>
                  </a:lnTo>
                  <a:lnTo>
                    <a:pt x="141" y="1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52"/>
            <p:cNvSpPr/>
            <p:nvPr/>
          </p:nvSpPr>
          <p:spPr>
            <a:xfrm>
              <a:off x="8772380" y="341785"/>
              <a:ext cx="71309" cy="96453"/>
            </a:xfrm>
            <a:custGeom>
              <a:rect b="b" l="l" r="r" t="t"/>
              <a:pathLst>
                <a:path extrusionOk="0" h="491" w="363">
                  <a:moveTo>
                    <a:pt x="286" y="0"/>
                  </a:moveTo>
                  <a:cubicBezTo>
                    <a:pt x="255" y="0"/>
                    <a:pt x="203" y="15"/>
                    <a:pt x="155" y="91"/>
                  </a:cubicBezTo>
                  <a:cubicBezTo>
                    <a:pt x="107" y="165"/>
                    <a:pt x="0" y="434"/>
                    <a:pt x="104" y="482"/>
                  </a:cubicBezTo>
                  <a:cubicBezTo>
                    <a:pt x="117" y="488"/>
                    <a:pt x="129" y="491"/>
                    <a:pt x="142" y="491"/>
                  </a:cubicBezTo>
                  <a:cubicBezTo>
                    <a:pt x="260" y="491"/>
                    <a:pt x="362" y="260"/>
                    <a:pt x="362" y="260"/>
                  </a:cubicBezTo>
                  <a:lnTo>
                    <a:pt x="318" y="6"/>
                  </a:lnTo>
                  <a:cubicBezTo>
                    <a:pt x="318" y="6"/>
                    <a:pt x="306" y="0"/>
                    <a:pt x="286" y="0"/>
                  </a:cubicBez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52"/>
            <p:cNvSpPr/>
            <p:nvPr/>
          </p:nvSpPr>
          <p:spPr>
            <a:xfrm>
              <a:off x="8783185" y="340606"/>
              <a:ext cx="62076" cy="99007"/>
            </a:xfrm>
            <a:custGeom>
              <a:rect b="b" l="l" r="r" t="t"/>
              <a:pathLst>
                <a:path extrusionOk="0" h="504" w="316">
                  <a:moveTo>
                    <a:pt x="230" y="0"/>
                  </a:moveTo>
                  <a:cubicBezTo>
                    <a:pt x="211" y="0"/>
                    <a:pt x="189" y="5"/>
                    <a:pt x="167" y="15"/>
                  </a:cubicBezTo>
                  <a:cubicBezTo>
                    <a:pt x="145" y="30"/>
                    <a:pt x="119" y="53"/>
                    <a:pt x="93" y="89"/>
                  </a:cubicBezTo>
                  <a:cubicBezTo>
                    <a:pt x="78" y="119"/>
                    <a:pt x="52" y="167"/>
                    <a:pt x="34" y="222"/>
                  </a:cubicBezTo>
                  <a:cubicBezTo>
                    <a:pt x="15" y="282"/>
                    <a:pt x="0" y="345"/>
                    <a:pt x="0" y="396"/>
                  </a:cubicBezTo>
                  <a:cubicBezTo>
                    <a:pt x="0" y="418"/>
                    <a:pt x="0" y="437"/>
                    <a:pt x="8" y="456"/>
                  </a:cubicBezTo>
                  <a:cubicBezTo>
                    <a:pt x="15" y="474"/>
                    <a:pt x="30" y="488"/>
                    <a:pt x="44" y="496"/>
                  </a:cubicBezTo>
                  <a:cubicBezTo>
                    <a:pt x="60" y="504"/>
                    <a:pt x="75" y="504"/>
                    <a:pt x="89" y="504"/>
                  </a:cubicBezTo>
                  <a:cubicBezTo>
                    <a:pt x="119" y="504"/>
                    <a:pt x="148" y="488"/>
                    <a:pt x="178" y="466"/>
                  </a:cubicBezTo>
                  <a:cubicBezTo>
                    <a:pt x="219" y="433"/>
                    <a:pt x="252" y="385"/>
                    <a:pt x="274" y="345"/>
                  </a:cubicBezTo>
                  <a:cubicBezTo>
                    <a:pt x="300" y="304"/>
                    <a:pt x="315" y="271"/>
                    <a:pt x="315" y="271"/>
                  </a:cubicBezTo>
                  <a:lnTo>
                    <a:pt x="300" y="263"/>
                  </a:lnTo>
                  <a:lnTo>
                    <a:pt x="300" y="266"/>
                  </a:lnTo>
                  <a:cubicBezTo>
                    <a:pt x="297" y="278"/>
                    <a:pt x="266" y="337"/>
                    <a:pt x="230" y="389"/>
                  </a:cubicBezTo>
                  <a:cubicBezTo>
                    <a:pt x="208" y="415"/>
                    <a:pt x="186" y="440"/>
                    <a:pt x="163" y="459"/>
                  </a:cubicBezTo>
                  <a:cubicBezTo>
                    <a:pt x="138" y="478"/>
                    <a:pt x="111" y="488"/>
                    <a:pt x="89" y="488"/>
                  </a:cubicBezTo>
                  <a:cubicBezTo>
                    <a:pt x="75" y="488"/>
                    <a:pt x="63" y="488"/>
                    <a:pt x="52" y="481"/>
                  </a:cubicBezTo>
                  <a:cubicBezTo>
                    <a:pt x="37" y="478"/>
                    <a:pt x="30" y="466"/>
                    <a:pt x="22" y="452"/>
                  </a:cubicBezTo>
                  <a:cubicBezTo>
                    <a:pt x="15" y="437"/>
                    <a:pt x="15" y="415"/>
                    <a:pt x="15" y="396"/>
                  </a:cubicBezTo>
                  <a:cubicBezTo>
                    <a:pt x="15" y="345"/>
                    <a:pt x="30" y="285"/>
                    <a:pt x="49" y="230"/>
                  </a:cubicBezTo>
                  <a:cubicBezTo>
                    <a:pt x="67" y="174"/>
                    <a:pt x="89" y="123"/>
                    <a:pt x="108" y="100"/>
                  </a:cubicBezTo>
                  <a:cubicBezTo>
                    <a:pt x="130" y="63"/>
                    <a:pt x="152" y="41"/>
                    <a:pt x="174" y="30"/>
                  </a:cubicBezTo>
                  <a:cubicBezTo>
                    <a:pt x="196" y="19"/>
                    <a:pt x="215" y="15"/>
                    <a:pt x="230" y="15"/>
                  </a:cubicBezTo>
                  <a:cubicBezTo>
                    <a:pt x="241" y="15"/>
                    <a:pt x="249" y="15"/>
                    <a:pt x="252" y="19"/>
                  </a:cubicBezTo>
                  <a:lnTo>
                    <a:pt x="259" y="19"/>
                  </a:lnTo>
                  <a:lnTo>
                    <a:pt x="266" y="8"/>
                  </a:lnTo>
                  <a:cubicBezTo>
                    <a:pt x="266" y="8"/>
                    <a:pt x="252" y="0"/>
                    <a:pt x="230" y="0"/>
                  </a:cubicBezTo>
                  <a:close/>
                </a:path>
              </a:pathLst>
            </a:custGeom>
            <a:solidFill>
              <a:srgbClr val="5D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52"/>
            <p:cNvSpPr/>
            <p:nvPr/>
          </p:nvSpPr>
          <p:spPr>
            <a:xfrm>
              <a:off x="8544901" y="444524"/>
              <a:ext cx="249482" cy="553182"/>
            </a:xfrm>
            <a:custGeom>
              <a:rect b="b" l="l" r="r" t="t"/>
              <a:pathLst>
                <a:path extrusionOk="0" h="2816" w="1270">
                  <a:moveTo>
                    <a:pt x="585" y="0"/>
                  </a:moveTo>
                  <a:cubicBezTo>
                    <a:pt x="441" y="792"/>
                    <a:pt x="134" y="1695"/>
                    <a:pt x="33" y="1976"/>
                  </a:cubicBezTo>
                  <a:cubicBezTo>
                    <a:pt x="15" y="2035"/>
                    <a:pt x="0" y="2064"/>
                    <a:pt x="0" y="2064"/>
                  </a:cubicBezTo>
                  <a:lnTo>
                    <a:pt x="692" y="2816"/>
                  </a:lnTo>
                  <a:cubicBezTo>
                    <a:pt x="755" y="2686"/>
                    <a:pt x="810" y="2542"/>
                    <a:pt x="862" y="2387"/>
                  </a:cubicBezTo>
                  <a:cubicBezTo>
                    <a:pt x="1162" y="1477"/>
                    <a:pt x="1269" y="244"/>
                    <a:pt x="1269" y="244"/>
                  </a:cubicBezTo>
                  <a:lnTo>
                    <a:pt x="585" y="0"/>
                  </a:lnTo>
                  <a:close/>
                </a:path>
              </a:pathLst>
            </a:custGeom>
            <a:solidFill>
              <a:srgbClr val="8D54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52"/>
            <p:cNvSpPr/>
            <p:nvPr/>
          </p:nvSpPr>
          <p:spPr>
            <a:xfrm>
              <a:off x="8544901" y="832495"/>
              <a:ext cx="169530" cy="165208"/>
            </a:xfrm>
            <a:custGeom>
              <a:rect b="b" l="l" r="r" t="t"/>
              <a:pathLst>
                <a:path extrusionOk="0" h="841" w="863">
                  <a:moveTo>
                    <a:pt x="33" y="1"/>
                  </a:moveTo>
                  <a:cubicBezTo>
                    <a:pt x="15" y="60"/>
                    <a:pt x="0" y="89"/>
                    <a:pt x="0" y="89"/>
                  </a:cubicBezTo>
                  <a:lnTo>
                    <a:pt x="692" y="841"/>
                  </a:lnTo>
                  <a:cubicBezTo>
                    <a:pt x="755" y="711"/>
                    <a:pt x="810" y="567"/>
                    <a:pt x="862" y="412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75413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52"/>
            <p:cNvSpPr/>
            <p:nvPr/>
          </p:nvSpPr>
          <p:spPr>
            <a:xfrm>
              <a:off x="8429197" y="837603"/>
              <a:ext cx="306057" cy="469694"/>
            </a:xfrm>
            <a:custGeom>
              <a:rect b="b" l="l" r="r" t="t"/>
              <a:pathLst>
                <a:path extrusionOk="0" h="2391" w="1558">
                  <a:moveTo>
                    <a:pt x="523" y="0"/>
                  </a:moveTo>
                  <a:lnTo>
                    <a:pt x="1" y="989"/>
                  </a:lnTo>
                  <a:cubicBezTo>
                    <a:pt x="1" y="1359"/>
                    <a:pt x="438" y="2213"/>
                    <a:pt x="685" y="2390"/>
                  </a:cubicBezTo>
                  <a:lnTo>
                    <a:pt x="1558" y="918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6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i="0" lang="en-US" sz="1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Očkování</a:t>
            </a:r>
            <a:endParaRPr/>
          </a:p>
        </p:txBody>
      </p:sp>
      <p:sp>
        <p:nvSpPr>
          <p:cNvPr id="1184" name="Google Shape;1184;p6"/>
          <p:cNvSpPr txBox="1"/>
          <p:nvPr>
            <p:ph idx="1" type="body"/>
          </p:nvPr>
        </p:nvSpPr>
        <p:spPr>
          <a:xfrm>
            <a:off x="387350" y="1370012"/>
            <a:ext cx="78359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Pravidelné očkování „Routine”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T/Tdap, poliomyelitida, MMR, sezónní chřipka, IPO, MEK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Vyžadované očkování „Required”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US" sz="1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YF, IMO ACWY, poliomyelitida 	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Doporučené očkování „Recommended”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VHA (B?), břišní tyfus, cholera, japonská encefalitida…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7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en-US" sz="2400" u="none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Antimalarická profylaxe</a:t>
            </a:r>
            <a:endParaRPr/>
          </a:p>
        </p:txBody>
      </p:sp>
      <p:sp>
        <p:nvSpPr>
          <p:cNvPr id="1190" name="Google Shape;1190;p7"/>
          <p:cNvSpPr txBox="1"/>
          <p:nvPr/>
        </p:nvSpPr>
        <p:spPr>
          <a:xfrm>
            <a:off x="387350" y="1031875"/>
            <a:ext cx="7610475" cy="30797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Preventivní chemoprofylaxe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	Pravidelné užívání </a:t>
            </a:r>
            <a:r>
              <a:rPr b="0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antimalarik při pobytu v rizikové oblasti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	Atovachon/proguanil	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	Doxycyklin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Pohotovostní (stand-by) terapie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Atovachon/proguanil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0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	Artemisininy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Expoziční profylaxe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141"/>
              </a:buClr>
              <a:buSzPts val="1500"/>
              <a:buFont typeface="Arial"/>
              <a:buNone/>
            </a:pPr>
            <a:r>
              <a:rPr b="1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-US" sz="1500" u="none">
                <a:solidFill>
                  <a:srgbClr val="434141"/>
                </a:solidFill>
                <a:latin typeface="Arial"/>
                <a:ea typeface="Arial"/>
                <a:cs typeface="Arial"/>
                <a:sym typeface="Arial"/>
              </a:rPr>
              <a:t>Repelenty, insekticidy, moskytiéry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8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en-US" sz="2400" u="none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Nejčastější zdravotní obtíže</a:t>
            </a:r>
            <a:endParaRPr/>
          </a:p>
        </p:txBody>
      </p:sp>
      <p:sp>
        <p:nvSpPr>
          <p:cNvPr id="1196" name="Google Shape;1196;p8"/>
          <p:cNvSpPr txBox="1"/>
          <p:nvPr>
            <p:ph idx="1" type="body"/>
          </p:nvPr>
        </p:nvSpPr>
        <p:spPr>
          <a:xfrm>
            <a:off x="387350" y="1370012"/>
            <a:ext cx="78359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Průjmy a gastrointestinální obtíže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Horečnaté stavy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Kožní léze či vyrážky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Respirační onemocnění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3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9"/>
          <p:cNvSpPr txBox="1"/>
          <p:nvPr>
            <p:ph type="title"/>
          </p:nvPr>
        </p:nvSpPr>
        <p:spPr>
          <a:xfrm>
            <a:off x="387350" y="274637"/>
            <a:ext cx="7835900" cy="993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0" lang="en-US" sz="2400" u="none">
                <a:solidFill>
                  <a:schemeClr val="dk1"/>
                </a:solidFill>
                <a:latin typeface="Figtree"/>
                <a:ea typeface="Figtree"/>
                <a:cs typeface="Figtree"/>
                <a:sym typeface="Figtree"/>
              </a:rPr>
              <a:t>Horečnaté stavy po návratu z tropů</a:t>
            </a:r>
            <a:endParaRPr/>
          </a:p>
        </p:txBody>
      </p:sp>
      <p:graphicFrame>
        <p:nvGraphicFramePr>
          <p:cNvPr id="1203" name="Google Shape;1203;p9"/>
          <p:cNvGraphicFramePr/>
          <p:nvPr/>
        </p:nvGraphicFramePr>
        <p:xfrm>
          <a:off x="477837" y="11922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{5AFB4C88-0450-4C44-8953-3CE0C8AF3D32}</a:tableStyleId>
              </a:tblPr>
              <a:tblGrid>
                <a:gridCol w="1925625"/>
                <a:gridCol w="985825"/>
                <a:gridCol w="4560875"/>
              </a:tblGrid>
              <a:tr h="282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Onemocnění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Výskyt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Nejčastější oblasti výskytu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Malárie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+++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Subsaharská Afrika (Latinská Amerika, Oceánie, J a JV Asie,)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Horečka dengue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+++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JV a J Asie, Latinská Amerika, Oceánie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Horečka chikungunya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(++)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Latinská Amerika, JV Asie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Horečka Zika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 (++)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JV Asie, Latinská Amerika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Leptospiróza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Kosmopolitně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Rickettsiózy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Kosmopolitně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Břišní tyfus a paratyfus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 Asie, subsaharská Afrika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Akutní schistosomósa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+/-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Afrika, J a JV Asie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29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Amébový jaterní absces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+/-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Kosmopolitně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Viscerální leishmanióza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+/-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 Asie, Afrika, Středozemí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Trypanosomóza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+/-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Afrika</a:t>
                      </a:r>
                      <a:endParaRPr/>
                    </a:p>
                  </a:txBody>
                  <a:tcPr marT="34300" marB="3430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9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4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5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7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15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26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28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25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29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9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5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6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13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4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24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8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20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1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32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2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12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8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16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18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21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23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7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27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1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22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2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6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11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7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19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_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4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Motív balíka Offic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D323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8D323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10_Summer Camp Magic for Kids by Slidesgo">
  <a:themeElements>
    <a:clrScheme name="Simple Light">
      <a:dk1>
        <a:srgbClr val="434141"/>
      </a:dk1>
      <a:lt1>
        <a:srgbClr val="F8F1DB"/>
      </a:lt1>
      <a:dk2>
        <a:srgbClr val="EE2864"/>
      </a:dk2>
      <a:lt2>
        <a:srgbClr val="CF1154"/>
      </a:lt2>
      <a:accent1>
        <a:srgbClr val="EEA227"/>
      </a:accent1>
      <a:accent2>
        <a:srgbClr val="D28300"/>
      </a:accent2>
      <a:accent3>
        <a:srgbClr val="935200"/>
      </a:accent3>
      <a:accent4>
        <a:srgbClr val="CDC000"/>
      </a:accent4>
      <a:accent5>
        <a:srgbClr val="9B9102"/>
      </a:accent5>
      <a:accent6>
        <a:srgbClr val="5A5402"/>
      </a:accent6>
      <a:hlink>
        <a:srgbClr val="43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Kyselý Zdeněk, Mgr.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str>0x01010011B11D628ED027449D768028B1EA3F7A</vt:lpstr>
  </property>
  <property fmtid="{D5CDD505-2E9C-101B-9397-08002B2CF9AE}" pid="3" name="MediaServiceImageTags">
    <vt:lpstr/>
  </property>
</Properties>
</file>